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quickStyle8.xml" ContentType="application/vnd.openxmlformats-officedocument.drawingml.diagramStyle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71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09" autoAdjust="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image" Target="../media/image2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image" Target="../media/image2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1F5CE9-02CA-4D2F-95B8-9B99E3216AD0}" type="doc">
      <dgm:prSet loTypeId="urn:microsoft.com/office/officeart/2005/8/layout/chevron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571D61-285C-46D4-9A8C-F33F1FE93E33}">
      <dgm:prSet phldrT="[Text]"/>
      <dgm:spPr>
        <a:gradFill rotWithShape="0">
          <a:gsLst>
            <a:gs pos="0">
              <a:schemeClr val="accent2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dirty="0" smtClean="0"/>
            <a:t>VISION</a:t>
          </a:r>
          <a:endParaRPr lang="en-US" dirty="0"/>
        </a:p>
      </dgm:t>
    </dgm:pt>
    <dgm:pt modelId="{F7FA62FA-7A04-4987-83FA-2D23CC1A7C7B}" type="parTrans" cxnId="{BA0E7559-A547-4515-AC7B-968CDA641514}">
      <dgm:prSet/>
      <dgm:spPr/>
      <dgm:t>
        <a:bodyPr/>
        <a:lstStyle/>
        <a:p>
          <a:endParaRPr lang="en-US"/>
        </a:p>
      </dgm:t>
    </dgm:pt>
    <dgm:pt modelId="{86538B50-C1CF-404D-AEAD-442DEB19287A}" type="sibTrans" cxnId="{BA0E7559-A547-4515-AC7B-968CDA641514}">
      <dgm:prSet/>
      <dgm:spPr/>
      <dgm:t>
        <a:bodyPr/>
        <a:lstStyle/>
        <a:p>
          <a:endParaRPr lang="en-US"/>
        </a:p>
      </dgm:t>
    </dgm:pt>
    <dgm:pt modelId="{F1F1472C-CF45-457D-A4BC-AF3B08759462}">
      <dgm:prSet phldrT="[Text]"/>
      <dgm:spPr>
        <a:solidFill>
          <a:schemeClr val="accent2">
            <a:lumMod val="75000"/>
            <a:alpha val="90000"/>
          </a:schemeClr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To be a centre of knowledge and global information </a:t>
          </a:r>
          <a:endParaRPr lang="en-US" dirty="0">
            <a:solidFill>
              <a:schemeClr val="bg1"/>
            </a:solidFill>
          </a:endParaRPr>
        </a:p>
      </dgm:t>
    </dgm:pt>
    <dgm:pt modelId="{90CAA657-0A28-413A-9AAE-38E590F05E0D}" type="parTrans" cxnId="{FFF95996-8117-4E24-8C00-00038DAFF311}">
      <dgm:prSet/>
      <dgm:spPr/>
      <dgm:t>
        <a:bodyPr/>
        <a:lstStyle/>
        <a:p>
          <a:endParaRPr lang="en-US"/>
        </a:p>
      </dgm:t>
    </dgm:pt>
    <dgm:pt modelId="{C9FE2936-A32D-491B-9C93-0DDCB6FDA69B}" type="sibTrans" cxnId="{FFF95996-8117-4E24-8C00-00038DAFF311}">
      <dgm:prSet/>
      <dgm:spPr/>
      <dgm:t>
        <a:bodyPr/>
        <a:lstStyle/>
        <a:p>
          <a:endParaRPr lang="en-US"/>
        </a:p>
      </dgm:t>
    </dgm:pt>
    <dgm:pt modelId="{388C5C51-022D-4FB4-8209-3149C9451A63}">
      <dgm:prSet phldrT="[Text]"/>
      <dgm:spPr>
        <a:gradFill rotWithShape="0">
          <a:gsLst>
            <a:gs pos="0">
              <a:schemeClr val="accent2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dirty="0" smtClean="0"/>
            <a:t>MISSION</a:t>
          </a:r>
          <a:endParaRPr lang="en-US" dirty="0"/>
        </a:p>
      </dgm:t>
    </dgm:pt>
    <dgm:pt modelId="{070D463A-60CB-4C19-BF32-64C6F8383F18}" type="parTrans" cxnId="{A410CE76-9C5C-4E6F-A55D-8286B1B36085}">
      <dgm:prSet/>
      <dgm:spPr/>
      <dgm:t>
        <a:bodyPr/>
        <a:lstStyle/>
        <a:p>
          <a:endParaRPr lang="en-US"/>
        </a:p>
      </dgm:t>
    </dgm:pt>
    <dgm:pt modelId="{B1C7DD45-E748-4139-9E25-57C25D5413CF}" type="sibTrans" cxnId="{A410CE76-9C5C-4E6F-A55D-8286B1B36085}">
      <dgm:prSet/>
      <dgm:spPr/>
      <dgm:t>
        <a:bodyPr/>
        <a:lstStyle/>
        <a:p>
          <a:endParaRPr lang="en-US"/>
        </a:p>
      </dgm:t>
    </dgm:pt>
    <dgm:pt modelId="{4F9881A3-4F8E-4B70-A62C-1D759A93C8D1}">
      <dgm:prSet phldrT="[Text]"/>
      <dgm:spPr>
        <a:solidFill>
          <a:schemeClr val="accent2">
            <a:lumMod val="75000"/>
            <a:alpha val="90000"/>
          </a:schemeClr>
        </a:solidFill>
        <a:ln w="22225"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Acquire current and relevant education resources and provide information access through service delivery for the development of servant leaders</a:t>
          </a:r>
          <a:endParaRPr lang="en-US" dirty="0">
            <a:solidFill>
              <a:schemeClr val="bg1"/>
            </a:solidFill>
          </a:endParaRPr>
        </a:p>
      </dgm:t>
    </dgm:pt>
    <dgm:pt modelId="{B87E46EC-B35D-45D1-B8AF-CA271081B175}" type="parTrans" cxnId="{E9EEF57E-A0FF-4B46-AAE6-E5A24EDD45FC}">
      <dgm:prSet/>
      <dgm:spPr/>
      <dgm:t>
        <a:bodyPr/>
        <a:lstStyle/>
        <a:p>
          <a:endParaRPr lang="en-US"/>
        </a:p>
      </dgm:t>
    </dgm:pt>
    <dgm:pt modelId="{722B2F1A-B697-4D45-A479-DB09F26DFB94}" type="sibTrans" cxnId="{E9EEF57E-A0FF-4B46-AAE6-E5A24EDD45FC}">
      <dgm:prSet/>
      <dgm:spPr/>
      <dgm:t>
        <a:bodyPr/>
        <a:lstStyle/>
        <a:p>
          <a:endParaRPr lang="en-US"/>
        </a:p>
      </dgm:t>
    </dgm:pt>
    <dgm:pt modelId="{69A787B8-1F91-491E-B31F-DFB39911A6DD}" type="pres">
      <dgm:prSet presAssocID="{EF1F5CE9-02CA-4D2F-95B8-9B99E3216AD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C73D0D-C8F7-457A-99E6-5BF5B94F09D9}" type="pres">
      <dgm:prSet presAssocID="{81571D61-285C-46D4-9A8C-F33F1FE93E33}" presName="composite" presStyleCnt="0"/>
      <dgm:spPr/>
    </dgm:pt>
    <dgm:pt modelId="{897DAA2A-A2F6-46ED-8468-B0AF8611869F}" type="pres">
      <dgm:prSet presAssocID="{81571D61-285C-46D4-9A8C-F33F1FE93E33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A14D72-7D0D-42E0-96E8-B0960DF1641D}" type="pres">
      <dgm:prSet presAssocID="{81571D61-285C-46D4-9A8C-F33F1FE93E33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869482-487B-437E-9638-AD578E7415C7}" type="pres">
      <dgm:prSet presAssocID="{86538B50-C1CF-404D-AEAD-442DEB19287A}" presName="sp" presStyleCnt="0"/>
      <dgm:spPr/>
    </dgm:pt>
    <dgm:pt modelId="{380E4AE0-1E35-4897-B875-2CC260493AA7}" type="pres">
      <dgm:prSet presAssocID="{388C5C51-022D-4FB4-8209-3149C9451A63}" presName="composite" presStyleCnt="0"/>
      <dgm:spPr/>
    </dgm:pt>
    <dgm:pt modelId="{E7392450-2883-4B35-8B19-0BBBB75B892B}" type="pres">
      <dgm:prSet presAssocID="{388C5C51-022D-4FB4-8209-3149C9451A63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6DE301-ACF0-4937-B432-AC5FE51D086C}" type="pres">
      <dgm:prSet presAssocID="{388C5C51-022D-4FB4-8209-3149C9451A63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EEF57E-A0FF-4B46-AAE6-E5A24EDD45FC}" srcId="{388C5C51-022D-4FB4-8209-3149C9451A63}" destId="{4F9881A3-4F8E-4B70-A62C-1D759A93C8D1}" srcOrd="0" destOrd="0" parTransId="{B87E46EC-B35D-45D1-B8AF-CA271081B175}" sibTransId="{722B2F1A-B697-4D45-A479-DB09F26DFB94}"/>
    <dgm:cxn modelId="{862016DA-4A9A-46D3-8D03-80319C1A4776}" type="presOf" srcId="{4F9881A3-4F8E-4B70-A62C-1D759A93C8D1}" destId="{C36DE301-ACF0-4937-B432-AC5FE51D086C}" srcOrd="0" destOrd="0" presId="urn:microsoft.com/office/officeart/2005/8/layout/chevron2"/>
    <dgm:cxn modelId="{E76E52AA-048B-4E52-8184-EC2E4D23522C}" type="presOf" srcId="{EF1F5CE9-02CA-4D2F-95B8-9B99E3216AD0}" destId="{69A787B8-1F91-491E-B31F-DFB39911A6DD}" srcOrd="0" destOrd="0" presId="urn:microsoft.com/office/officeart/2005/8/layout/chevron2"/>
    <dgm:cxn modelId="{26B8E80C-97EB-4231-B804-564B13F7BE8F}" type="presOf" srcId="{F1F1472C-CF45-457D-A4BC-AF3B08759462}" destId="{0BA14D72-7D0D-42E0-96E8-B0960DF1641D}" srcOrd="0" destOrd="0" presId="urn:microsoft.com/office/officeart/2005/8/layout/chevron2"/>
    <dgm:cxn modelId="{78EB05E4-6F9F-4561-A9AA-1B2E8524396E}" type="presOf" srcId="{388C5C51-022D-4FB4-8209-3149C9451A63}" destId="{E7392450-2883-4B35-8B19-0BBBB75B892B}" srcOrd="0" destOrd="0" presId="urn:microsoft.com/office/officeart/2005/8/layout/chevron2"/>
    <dgm:cxn modelId="{A410CE76-9C5C-4E6F-A55D-8286B1B36085}" srcId="{EF1F5CE9-02CA-4D2F-95B8-9B99E3216AD0}" destId="{388C5C51-022D-4FB4-8209-3149C9451A63}" srcOrd="1" destOrd="0" parTransId="{070D463A-60CB-4C19-BF32-64C6F8383F18}" sibTransId="{B1C7DD45-E748-4139-9E25-57C25D5413CF}"/>
    <dgm:cxn modelId="{18E31461-9699-4DDF-A26C-801FA2D8EFC9}" type="presOf" srcId="{81571D61-285C-46D4-9A8C-F33F1FE93E33}" destId="{897DAA2A-A2F6-46ED-8468-B0AF8611869F}" srcOrd="0" destOrd="0" presId="urn:microsoft.com/office/officeart/2005/8/layout/chevron2"/>
    <dgm:cxn modelId="{FFF95996-8117-4E24-8C00-00038DAFF311}" srcId="{81571D61-285C-46D4-9A8C-F33F1FE93E33}" destId="{F1F1472C-CF45-457D-A4BC-AF3B08759462}" srcOrd="0" destOrd="0" parTransId="{90CAA657-0A28-413A-9AAE-38E590F05E0D}" sibTransId="{C9FE2936-A32D-491B-9C93-0DDCB6FDA69B}"/>
    <dgm:cxn modelId="{BA0E7559-A547-4515-AC7B-968CDA641514}" srcId="{EF1F5CE9-02CA-4D2F-95B8-9B99E3216AD0}" destId="{81571D61-285C-46D4-9A8C-F33F1FE93E33}" srcOrd="0" destOrd="0" parTransId="{F7FA62FA-7A04-4987-83FA-2D23CC1A7C7B}" sibTransId="{86538B50-C1CF-404D-AEAD-442DEB19287A}"/>
    <dgm:cxn modelId="{C6D47AC1-0DD5-4371-9635-49A6E07DE1BB}" type="presParOf" srcId="{69A787B8-1F91-491E-B31F-DFB39911A6DD}" destId="{BCC73D0D-C8F7-457A-99E6-5BF5B94F09D9}" srcOrd="0" destOrd="0" presId="urn:microsoft.com/office/officeart/2005/8/layout/chevron2"/>
    <dgm:cxn modelId="{235C71DF-52BA-4371-BA9B-1E90524DDCC9}" type="presParOf" srcId="{BCC73D0D-C8F7-457A-99E6-5BF5B94F09D9}" destId="{897DAA2A-A2F6-46ED-8468-B0AF8611869F}" srcOrd="0" destOrd="0" presId="urn:microsoft.com/office/officeart/2005/8/layout/chevron2"/>
    <dgm:cxn modelId="{645B3972-B9D8-4556-B655-41CE2072FF72}" type="presParOf" srcId="{BCC73D0D-C8F7-457A-99E6-5BF5B94F09D9}" destId="{0BA14D72-7D0D-42E0-96E8-B0960DF1641D}" srcOrd="1" destOrd="0" presId="urn:microsoft.com/office/officeart/2005/8/layout/chevron2"/>
    <dgm:cxn modelId="{4E64042F-B92B-49EF-9706-F0897FD8C34C}" type="presParOf" srcId="{69A787B8-1F91-491E-B31F-DFB39911A6DD}" destId="{80869482-487B-437E-9638-AD578E7415C7}" srcOrd="1" destOrd="0" presId="urn:microsoft.com/office/officeart/2005/8/layout/chevron2"/>
    <dgm:cxn modelId="{E09A96C7-4C4C-48D9-9F92-EA1F86A68C3C}" type="presParOf" srcId="{69A787B8-1F91-491E-B31F-DFB39911A6DD}" destId="{380E4AE0-1E35-4897-B875-2CC260493AA7}" srcOrd="2" destOrd="0" presId="urn:microsoft.com/office/officeart/2005/8/layout/chevron2"/>
    <dgm:cxn modelId="{CF938AB5-0AFD-46CC-B4E4-5C483FE48271}" type="presParOf" srcId="{380E4AE0-1E35-4897-B875-2CC260493AA7}" destId="{E7392450-2883-4B35-8B19-0BBBB75B892B}" srcOrd="0" destOrd="0" presId="urn:microsoft.com/office/officeart/2005/8/layout/chevron2"/>
    <dgm:cxn modelId="{AAF9DA15-93BC-4EF5-B780-4C9827CE4E2F}" type="presParOf" srcId="{380E4AE0-1E35-4897-B875-2CC260493AA7}" destId="{C36DE301-ACF0-4937-B432-AC5FE51D086C}" srcOrd="1" destOrd="0" presId="urn:microsoft.com/office/officeart/2005/8/layout/chevron2"/>
  </dgm:cxnLst>
  <dgm:bg/>
  <dgm:whole>
    <a:ln w="12700"/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BC05B5-B5E0-4B2A-9B4C-9567B593AD7B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0890FF-A74E-4212-851B-2AEED4EE94F7}">
      <dgm:prSet phldrT="[Text]"/>
      <dgm:spPr/>
      <dgm:t>
        <a:bodyPr/>
        <a:lstStyle/>
        <a:p>
          <a:r>
            <a:rPr lang="en-US" dirty="0" smtClean="0"/>
            <a:t>Bishop </a:t>
          </a:r>
          <a:r>
            <a:rPr lang="en-US" dirty="0" err="1" smtClean="0"/>
            <a:t>Okullu</a:t>
          </a:r>
          <a:r>
            <a:rPr lang="en-US" dirty="0" smtClean="0"/>
            <a:t> Memorial Library.</a:t>
          </a:r>
        </a:p>
        <a:p>
          <a:r>
            <a:rPr lang="en-US" dirty="0" smtClean="0"/>
            <a:t> Main Campus  </a:t>
          </a:r>
          <a:r>
            <a:rPr lang="en-US" dirty="0" err="1" smtClean="0"/>
            <a:t>Limuru</a:t>
          </a:r>
          <a:endParaRPr lang="en-US" dirty="0"/>
        </a:p>
      </dgm:t>
    </dgm:pt>
    <dgm:pt modelId="{398FF8F0-C9E1-4741-B89B-B875F5A14615}" type="parTrans" cxnId="{3930093F-368D-4668-87B9-18C0EFED2D53}">
      <dgm:prSet/>
      <dgm:spPr/>
      <dgm:t>
        <a:bodyPr/>
        <a:lstStyle/>
        <a:p>
          <a:endParaRPr lang="en-US"/>
        </a:p>
      </dgm:t>
    </dgm:pt>
    <dgm:pt modelId="{13953348-AB8E-4FEF-8980-4839BA6EDC7C}" type="sibTrans" cxnId="{3930093F-368D-4668-87B9-18C0EFED2D53}">
      <dgm:prSet/>
      <dgm:spPr/>
      <dgm:t>
        <a:bodyPr/>
        <a:lstStyle/>
        <a:p>
          <a:endParaRPr lang="en-US"/>
        </a:p>
      </dgm:t>
    </dgm:pt>
    <dgm:pt modelId="{2B8DC74E-5D9A-4AC4-834D-6797278EE0C4}">
      <dgm:prSet phldrT="[Text]"/>
      <dgm:spPr/>
      <dgm:t>
        <a:bodyPr/>
        <a:lstStyle/>
        <a:p>
          <a:r>
            <a:rPr lang="en-US" dirty="0" smtClean="0"/>
            <a:t>Nairobi Campus</a:t>
          </a:r>
          <a:endParaRPr lang="en-US" dirty="0"/>
        </a:p>
      </dgm:t>
    </dgm:pt>
    <dgm:pt modelId="{C2D28FD6-92BF-4AB4-A77B-AD1E609EF6FE}" type="parTrans" cxnId="{0F5F0E57-87CB-4EDC-89AE-E068972A5F44}">
      <dgm:prSet/>
      <dgm:spPr/>
      <dgm:t>
        <a:bodyPr/>
        <a:lstStyle/>
        <a:p>
          <a:endParaRPr lang="en-US"/>
        </a:p>
      </dgm:t>
    </dgm:pt>
    <dgm:pt modelId="{F656700C-A83C-4EB6-ADEF-3858DD79B822}" type="sibTrans" cxnId="{0F5F0E57-87CB-4EDC-89AE-E068972A5F44}">
      <dgm:prSet/>
      <dgm:spPr/>
      <dgm:t>
        <a:bodyPr/>
        <a:lstStyle/>
        <a:p>
          <a:endParaRPr lang="en-US"/>
        </a:p>
      </dgm:t>
    </dgm:pt>
    <dgm:pt modelId="{9A0E57D1-1890-414A-BDC7-53D7503AEB61}">
      <dgm:prSet phldrT="[Text]"/>
      <dgm:spPr/>
      <dgm:t>
        <a:bodyPr/>
        <a:lstStyle/>
        <a:p>
          <a:r>
            <a:rPr lang="en-US" dirty="0" err="1" smtClean="0"/>
            <a:t>Machakos</a:t>
          </a:r>
          <a:r>
            <a:rPr lang="en-US" dirty="0" smtClean="0"/>
            <a:t> Campus</a:t>
          </a:r>
          <a:endParaRPr lang="en-US" dirty="0"/>
        </a:p>
      </dgm:t>
    </dgm:pt>
    <dgm:pt modelId="{14AB635C-C9A7-4D1F-A388-F949C754E347}" type="parTrans" cxnId="{0D9467FB-26D6-4587-A5F3-0E76C6193987}">
      <dgm:prSet/>
      <dgm:spPr/>
      <dgm:t>
        <a:bodyPr/>
        <a:lstStyle/>
        <a:p>
          <a:endParaRPr lang="en-US"/>
        </a:p>
      </dgm:t>
    </dgm:pt>
    <dgm:pt modelId="{60637063-8F85-47DA-A8CD-AEC71FB7A6E7}" type="sibTrans" cxnId="{0D9467FB-26D6-4587-A5F3-0E76C6193987}">
      <dgm:prSet/>
      <dgm:spPr/>
      <dgm:t>
        <a:bodyPr/>
        <a:lstStyle/>
        <a:p>
          <a:endParaRPr lang="en-US"/>
        </a:p>
      </dgm:t>
    </dgm:pt>
    <dgm:pt modelId="{83C8AF9C-ED1E-417B-9D36-FBCE91C1908C}">
      <dgm:prSet phldrT="[Text]"/>
      <dgm:spPr/>
      <dgm:t>
        <a:bodyPr/>
        <a:lstStyle/>
        <a:p>
          <a:r>
            <a:rPr lang="en-US" dirty="0" err="1" smtClean="0"/>
            <a:t>Nakuru</a:t>
          </a:r>
          <a:r>
            <a:rPr lang="en-US" dirty="0" smtClean="0"/>
            <a:t> Campus</a:t>
          </a:r>
          <a:endParaRPr lang="en-US" dirty="0"/>
        </a:p>
      </dgm:t>
    </dgm:pt>
    <dgm:pt modelId="{7581AFEE-D752-4B0D-BC0C-0EBA1DD15EB3}" type="parTrans" cxnId="{6921E1EC-2F94-405E-B70D-9602976FFA4C}">
      <dgm:prSet/>
      <dgm:spPr/>
      <dgm:t>
        <a:bodyPr/>
        <a:lstStyle/>
        <a:p>
          <a:endParaRPr lang="en-US"/>
        </a:p>
      </dgm:t>
    </dgm:pt>
    <dgm:pt modelId="{64749BBF-26A3-4475-AE6D-A32751DCD410}" type="sibTrans" cxnId="{6921E1EC-2F94-405E-B70D-9602976FFA4C}">
      <dgm:prSet/>
      <dgm:spPr/>
      <dgm:t>
        <a:bodyPr/>
        <a:lstStyle/>
        <a:p>
          <a:endParaRPr lang="en-US"/>
        </a:p>
      </dgm:t>
    </dgm:pt>
    <dgm:pt modelId="{D984B222-9CFA-4A0B-9EF1-A392401138CE}" type="pres">
      <dgm:prSet presAssocID="{52BC05B5-B5E0-4B2A-9B4C-9567B593AD7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5E58BA-DC76-473C-813F-0D2E595BB079}" type="pres">
      <dgm:prSet presAssocID="{52BC05B5-B5E0-4B2A-9B4C-9567B593AD7B}" presName="radial" presStyleCnt="0">
        <dgm:presLayoutVars>
          <dgm:animLvl val="ctr"/>
        </dgm:presLayoutVars>
      </dgm:prSet>
      <dgm:spPr/>
    </dgm:pt>
    <dgm:pt modelId="{B9361EC7-0CCC-45A8-ACC2-520A576E52A1}" type="pres">
      <dgm:prSet presAssocID="{2B0890FF-A74E-4212-851B-2AEED4EE94F7}" presName="centerShape" presStyleLbl="vennNode1" presStyleIdx="0" presStyleCnt="4" custScaleX="121410" custScaleY="107435"/>
      <dgm:spPr/>
      <dgm:t>
        <a:bodyPr/>
        <a:lstStyle/>
        <a:p>
          <a:endParaRPr lang="en-US"/>
        </a:p>
      </dgm:t>
    </dgm:pt>
    <dgm:pt modelId="{7FB0A770-19BA-432B-BC7F-8A8D7D5F910A}" type="pres">
      <dgm:prSet presAssocID="{2B8DC74E-5D9A-4AC4-834D-6797278EE0C4}" presName="node" presStyleLbl="vennNode1" presStyleIdx="1" presStyleCnt="4" custRadScaleRad="101272" custRadScaleInc="-26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122E1-C306-4FF0-9A8A-690CF89CB204}" type="pres">
      <dgm:prSet presAssocID="{9A0E57D1-1890-414A-BDC7-53D7503AEB61}" presName="node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723A90-195D-4B43-ABE2-DF8FC8AEB462}" type="pres">
      <dgm:prSet presAssocID="{83C8AF9C-ED1E-417B-9D36-FBCE91C1908C}" presName="node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8D6800-8AA4-4E06-8EBD-7799A40D8DB6}" type="presOf" srcId="{2B0890FF-A74E-4212-851B-2AEED4EE94F7}" destId="{B9361EC7-0CCC-45A8-ACC2-520A576E52A1}" srcOrd="0" destOrd="0" presId="urn:microsoft.com/office/officeart/2005/8/layout/radial3"/>
    <dgm:cxn modelId="{1A9C968E-DCAB-41C8-A1E3-75AFEC7F6EB5}" type="presOf" srcId="{52BC05B5-B5E0-4B2A-9B4C-9567B593AD7B}" destId="{D984B222-9CFA-4A0B-9EF1-A392401138CE}" srcOrd="0" destOrd="0" presId="urn:microsoft.com/office/officeart/2005/8/layout/radial3"/>
    <dgm:cxn modelId="{0F5F0E57-87CB-4EDC-89AE-E068972A5F44}" srcId="{2B0890FF-A74E-4212-851B-2AEED4EE94F7}" destId="{2B8DC74E-5D9A-4AC4-834D-6797278EE0C4}" srcOrd="0" destOrd="0" parTransId="{C2D28FD6-92BF-4AB4-A77B-AD1E609EF6FE}" sibTransId="{F656700C-A83C-4EB6-ADEF-3858DD79B822}"/>
    <dgm:cxn modelId="{0D9467FB-26D6-4587-A5F3-0E76C6193987}" srcId="{2B0890FF-A74E-4212-851B-2AEED4EE94F7}" destId="{9A0E57D1-1890-414A-BDC7-53D7503AEB61}" srcOrd="1" destOrd="0" parTransId="{14AB635C-C9A7-4D1F-A388-F949C754E347}" sibTransId="{60637063-8F85-47DA-A8CD-AEC71FB7A6E7}"/>
    <dgm:cxn modelId="{3930093F-368D-4668-87B9-18C0EFED2D53}" srcId="{52BC05B5-B5E0-4B2A-9B4C-9567B593AD7B}" destId="{2B0890FF-A74E-4212-851B-2AEED4EE94F7}" srcOrd="0" destOrd="0" parTransId="{398FF8F0-C9E1-4741-B89B-B875F5A14615}" sibTransId="{13953348-AB8E-4FEF-8980-4839BA6EDC7C}"/>
    <dgm:cxn modelId="{D5E1E01F-5BF4-4C74-80AF-A03897EAF7AA}" type="presOf" srcId="{83C8AF9C-ED1E-417B-9D36-FBCE91C1908C}" destId="{3F723A90-195D-4B43-ABE2-DF8FC8AEB462}" srcOrd="0" destOrd="0" presId="urn:microsoft.com/office/officeart/2005/8/layout/radial3"/>
    <dgm:cxn modelId="{306E7AD7-AD6B-442E-8CB5-DAF6AF9CD5F0}" type="presOf" srcId="{9A0E57D1-1890-414A-BDC7-53D7503AEB61}" destId="{1B6122E1-C306-4FF0-9A8A-690CF89CB204}" srcOrd="0" destOrd="0" presId="urn:microsoft.com/office/officeart/2005/8/layout/radial3"/>
    <dgm:cxn modelId="{87604FC2-77DA-4290-8B04-46019B6B80BE}" type="presOf" srcId="{2B8DC74E-5D9A-4AC4-834D-6797278EE0C4}" destId="{7FB0A770-19BA-432B-BC7F-8A8D7D5F910A}" srcOrd="0" destOrd="0" presId="urn:microsoft.com/office/officeart/2005/8/layout/radial3"/>
    <dgm:cxn modelId="{6921E1EC-2F94-405E-B70D-9602976FFA4C}" srcId="{2B0890FF-A74E-4212-851B-2AEED4EE94F7}" destId="{83C8AF9C-ED1E-417B-9D36-FBCE91C1908C}" srcOrd="2" destOrd="0" parTransId="{7581AFEE-D752-4B0D-BC0C-0EBA1DD15EB3}" sibTransId="{64749BBF-26A3-4475-AE6D-A32751DCD410}"/>
    <dgm:cxn modelId="{32992DDD-FE07-407D-90C3-2C01E0B0F0D5}" type="presParOf" srcId="{D984B222-9CFA-4A0B-9EF1-A392401138CE}" destId="{D05E58BA-DC76-473C-813F-0D2E595BB079}" srcOrd="0" destOrd="0" presId="urn:microsoft.com/office/officeart/2005/8/layout/radial3"/>
    <dgm:cxn modelId="{575400B7-3062-47DA-A2F8-743390729CA5}" type="presParOf" srcId="{D05E58BA-DC76-473C-813F-0D2E595BB079}" destId="{B9361EC7-0CCC-45A8-ACC2-520A576E52A1}" srcOrd="0" destOrd="0" presId="urn:microsoft.com/office/officeart/2005/8/layout/radial3"/>
    <dgm:cxn modelId="{DE1454FD-2FD4-4CE8-827A-3A530293EC35}" type="presParOf" srcId="{D05E58BA-DC76-473C-813F-0D2E595BB079}" destId="{7FB0A770-19BA-432B-BC7F-8A8D7D5F910A}" srcOrd="1" destOrd="0" presId="urn:microsoft.com/office/officeart/2005/8/layout/radial3"/>
    <dgm:cxn modelId="{0CAB7207-63BC-4D34-8133-4998C1420813}" type="presParOf" srcId="{D05E58BA-DC76-473C-813F-0D2E595BB079}" destId="{1B6122E1-C306-4FF0-9A8A-690CF89CB204}" srcOrd="2" destOrd="0" presId="urn:microsoft.com/office/officeart/2005/8/layout/radial3"/>
    <dgm:cxn modelId="{EE791075-B1E9-4F8E-A0D9-FD73D624E2D8}" type="presParOf" srcId="{D05E58BA-DC76-473C-813F-0D2E595BB079}" destId="{3F723A90-195D-4B43-ABE2-DF8FC8AEB462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B8E87A-B0F0-4C8B-8DC0-C5C09C77FE49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20D5FF-116D-4EA8-BD8A-E4297E97EF60}">
      <dgm:prSet phldrT="[Text]" custT="1"/>
      <dgm:spPr/>
      <dgm:t>
        <a:bodyPr/>
        <a:lstStyle/>
        <a:p>
          <a:r>
            <a:rPr lang="en-US" sz="2800" dirty="0" smtClean="0"/>
            <a:t>Data provided by Registry</a:t>
          </a:r>
          <a:endParaRPr lang="en-US" sz="2800" dirty="0"/>
        </a:p>
      </dgm:t>
    </dgm:pt>
    <dgm:pt modelId="{DDF27DA4-3D26-4804-8429-B94D0A043137}" type="parTrans" cxnId="{6BFE84EB-8B64-4363-BD29-F725FF77D7E7}">
      <dgm:prSet/>
      <dgm:spPr/>
      <dgm:t>
        <a:bodyPr/>
        <a:lstStyle/>
        <a:p>
          <a:endParaRPr lang="en-US"/>
        </a:p>
      </dgm:t>
    </dgm:pt>
    <dgm:pt modelId="{44ACBE6F-E3BE-4C3E-A85C-37663C82A62D}" type="sibTrans" cxnId="{6BFE84EB-8B64-4363-BD29-F725FF77D7E7}">
      <dgm:prSet/>
      <dgm:spPr/>
      <dgm:t>
        <a:bodyPr/>
        <a:lstStyle/>
        <a:p>
          <a:endParaRPr lang="en-US"/>
        </a:p>
      </dgm:t>
    </dgm:pt>
    <dgm:pt modelId="{EA3E3191-E004-40E1-BE7F-F28EC6C1848F}">
      <dgm:prSet phldrT="[Text]" custT="1"/>
      <dgm:spPr/>
      <dgm:t>
        <a:bodyPr/>
        <a:lstStyle/>
        <a:p>
          <a:r>
            <a:rPr lang="en-US" sz="2800" smtClean="0"/>
            <a:t>Library </a:t>
          </a:r>
          <a:r>
            <a:rPr lang="en-US" sz="2800" dirty="0" smtClean="0"/>
            <a:t>account opened and activated</a:t>
          </a:r>
        </a:p>
        <a:p>
          <a:endParaRPr lang="en-US" sz="1900" dirty="0"/>
        </a:p>
      </dgm:t>
    </dgm:pt>
    <dgm:pt modelId="{E9AD7C2D-EFBD-4D4A-B9D2-58038E8F2086}" type="parTrans" cxnId="{E791EDC9-33C0-458D-9CC7-1569ABAE7FAD}">
      <dgm:prSet/>
      <dgm:spPr/>
      <dgm:t>
        <a:bodyPr/>
        <a:lstStyle/>
        <a:p>
          <a:endParaRPr lang="en-US"/>
        </a:p>
      </dgm:t>
    </dgm:pt>
    <dgm:pt modelId="{8A8713AA-E9CD-4F87-B617-5C3DBFB63EB7}" type="sibTrans" cxnId="{E791EDC9-33C0-458D-9CC7-1569ABAE7FAD}">
      <dgm:prSet/>
      <dgm:spPr/>
      <dgm:t>
        <a:bodyPr/>
        <a:lstStyle/>
        <a:p>
          <a:endParaRPr lang="en-US"/>
        </a:p>
      </dgm:t>
    </dgm:pt>
    <dgm:pt modelId="{C507C08D-C15F-468B-9EED-060890765CA4}">
      <dgm:prSet phldrT="[Text]" custT="1"/>
      <dgm:spPr/>
      <dgm:t>
        <a:bodyPr/>
        <a:lstStyle/>
        <a:p>
          <a:r>
            <a:rPr lang="en-US" sz="2800" dirty="0" smtClean="0"/>
            <a:t>Membership of the library in the campus where you are enrolled as a student</a:t>
          </a:r>
          <a:endParaRPr lang="en-US" sz="2800" dirty="0"/>
        </a:p>
      </dgm:t>
    </dgm:pt>
    <dgm:pt modelId="{C626E6AC-089D-4E6B-B2B2-251D9F75D510}" type="parTrans" cxnId="{047850EF-4696-441E-B7D8-9594F9075AF9}">
      <dgm:prSet/>
      <dgm:spPr/>
      <dgm:t>
        <a:bodyPr/>
        <a:lstStyle/>
        <a:p>
          <a:endParaRPr lang="en-US"/>
        </a:p>
      </dgm:t>
    </dgm:pt>
    <dgm:pt modelId="{2DF17322-C91E-441E-A8DD-9CAC4A95559E}" type="sibTrans" cxnId="{047850EF-4696-441E-B7D8-9594F9075AF9}">
      <dgm:prSet/>
      <dgm:spPr/>
      <dgm:t>
        <a:bodyPr/>
        <a:lstStyle/>
        <a:p>
          <a:endParaRPr lang="en-US"/>
        </a:p>
      </dgm:t>
    </dgm:pt>
    <dgm:pt modelId="{ED7CB240-09BB-4008-ACF2-1CFBD454F501}" type="pres">
      <dgm:prSet presAssocID="{1AB8E87A-B0F0-4C8B-8DC0-C5C09C77FE4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35C549-77AD-496B-B96E-50F6C11F1FB1}" type="pres">
      <dgm:prSet presAssocID="{C507C08D-C15F-468B-9EED-060890765CA4}" presName="boxAndChildren" presStyleCnt="0"/>
      <dgm:spPr/>
    </dgm:pt>
    <dgm:pt modelId="{7C43479A-4D59-49DB-AA75-0C72C42EB6CF}" type="pres">
      <dgm:prSet presAssocID="{C507C08D-C15F-468B-9EED-060890765CA4}" presName="parentTextBox" presStyleLbl="node1" presStyleIdx="0" presStyleCnt="3"/>
      <dgm:spPr/>
      <dgm:t>
        <a:bodyPr/>
        <a:lstStyle/>
        <a:p>
          <a:endParaRPr lang="en-US"/>
        </a:p>
      </dgm:t>
    </dgm:pt>
    <dgm:pt modelId="{EC9E0855-5FA7-4C6E-94F2-4CC021ACC345}" type="pres">
      <dgm:prSet presAssocID="{8A8713AA-E9CD-4F87-B617-5C3DBFB63EB7}" presName="sp" presStyleCnt="0"/>
      <dgm:spPr/>
    </dgm:pt>
    <dgm:pt modelId="{E7518E4F-1AD2-45A2-A0E3-E8361DD21F24}" type="pres">
      <dgm:prSet presAssocID="{EA3E3191-E004-40E1-BE7F-F28EC6C1848F}" presName="arrowAndChildren" presStyleCnt="0"/>
      <dgm:spPr/>
    </dgm:pt>
    <dgm:pt modelId="{09E11FB0-326C-44E4-9D16-32DCDA920050}" type="pres">
      <dgm:prSet presAssocID="{EA3E3191-E004-40E1-BE7F-F28EC6C1848F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BE8D9355-172B-4431-AC3D-917E8C12A0D4}" type="pres">
      <dgm:prSet presAssocID="{44ACBE6F-E3BE-4C3E-A85C-37663C82A62D}" presName="sp" presStyleCnt="0"/>
      <dgm:spPr/>
    </dgm:pt>
    <dgm:pt modelId="{B95A5427-B8B0-400E-8B94-460A8DA311FF}" type="pres">
      <dgm:prSet presAssocID="{8E20D5FF-116D-4EA8-BD8A-E4297E97EF60}" presName="arrowAndChildren" presStyleCnt="0"/>
      <dgm:spPr/>
    </dgm:pt>
    <dgm:pt modelId="{C5794EA1-24AA-4126-8911-92163C3699C8}" type="pres">
      <dgm:prSet presAssocID="{8E20D5FF-116D-4EA8-BD8A-E4297E97EF60}" presName="parentTextArrow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43541824-6312-43A8-8689-180D27304D9B}" type="presOf" srcId="{8E20D5FF-116D-4EA8-BD8A-E4297E97EF60}" destId="{C5794EA1-24AA-4126-8911-92163C3699C8}" srcOrd="0" destOrd="0" presId="urn:microsoft.com/office/officeart/2005/8/layout/process4"/>
    <dgm:cxn modelId="{6BFE84EB-8B64-4363-BD29-F725FF77D7E7}" srcId="{1AB8E87A-B0F0-4C8B-8DC0-C5C09C77FE49}" destId="{8E20D5FF-116D-4EA8-BD8A-E4297E97EF60}" srcOrd="0" destOrd="0" parTransId="{DDF27DA4-3D26-4804-8429-B94D0A043137}" sibTransId="{44ACBE6F-E3BE-4C3E-A85C-37663C82A62D}"/>
    <dgm:cxn modelId="{BE84AF72-6589-4543-8CF7-402B64017EDB}" type="presOf" srcId="{EA3E3191-E004-40E1-BE7F-F28EC6C1848F}" destId="{09E11FB0-326C-44E4-9D16-32DCDA920050}" srcOrd="0" destOrd="0" presId="urn:microsoft.com/office/officeart/2005/8/layout/process4"/>
    <dgm:cxn modelId="{047850EF-4696-441E-B7D8-9594F9075AF9}" srcId="{1AB8E87A-B0F0-4C8B-8DC0-C5C09C77FE49}" destId="{C507C08D-C15F-468B-9EED-060890765CA4}" srcOrd="2" destOrd="0" parTransId="{C626E6AC-089D-4E6B-B2B2-251D9F75D510}" sibTransId="{2DF17322-C91E-441E-A8DD-9CAC4A95559E}"/>
    <dgm:cxn modelId="{E791EDC9-33C0-458D-9CC7-1569ABAE7FAD}" srcId="{1AB8E87A-B0F0-4C8B-8DC0-C5C09C77FE49}" destId="{EA3E3191-E004-40E1-BE7F-F28EC6C1848F}" srcOrd="1" destOrd="0" parTransId="{E9AD7C2D-EFBD-4D4A-B9D2-58038E8F2086}" sibTransId="{8A8713AA-E9CD-4F87-B617-5C3DBFB63EB7}"/>
    <dgm:cxn modelId="{A7ACF71C-87D6-4362-89C5-D9BF77EBA140}" type="presOf" srcId="{1AB8E87A-B0F0-4C8B-8DC0-C5C09C77FE49}" destId="{ED7CB240-09BB-4008-ACF2-1CFBD454F501}" srcOrd="0" destOrd="0" presId="urn:microsoft.com/office/officeart/2005/8/layout/process4"/>
    <dgm:cxn modelId="{EE886715-2524-40B8-AB4F-B76CAC046AF1}" type="presOf" srcId="{C507C08D-C15F-468B-9EED-060890765CA4}" destId="{7C43479A-4D59-49DB-AA75-0C72C42EB6CF}" srcOrd="0" destOrd="0" presId="urn:microsoft.com/office/officeart/2005/8/layout/process4"/>
    <dgm:cxn modelId="{7F024CAF-3F8C-44AA-88D8-09020D9D953A}" type="presParOf" srcId="{ED7CB240-09BB-4008-ACF2-1CFBD454F501}" destId="{9F35C549-77AD-496B-B96E-50F6C11F1FB1}" srcOrd="0" destOrd="0" presId="urn:microsoft.com/office/officeart/2005/8/layout/process4"/>
    <dgm:cxn modelId="{7353D62D-27CB-45BF-9C77-A90EBAB72932}" type="presParOf" srcId="{9F35C549-77AD-496B-B96E-50F6C11F1FB1}" destId="{7C43479A-4D59-49DB-AA75-0C72C42EB6CF}" srcOrd="0" destOrd="0" presId="urn:microsoft.com/office/officeart/2005/8/layout/process4"/>
    <dgm:cxn modelId="{C161093F-D9AB-46C6-B237-0A9B8B09C0CD}" type="presParOf" srcId="{ED7CB240-09BB-4008-ACF2-1CFBD454F501}" destId="{EC9E0855-5FA7-4C6E-94F2-4CC021ACC345}" srcOrd="1" destOrd="0" presId="urn:microsoft.com/office/officeart/2005/8/layout/process4"/>
    <dgm:cxn modelId="{53DFBF92-D0C9-4741-B1D9-7B380604F721}" type="presParOf" srcId="{ED7CB240-09BB-4008-ACF2-1CFBD454F501}" destId="{E7518E4F-1AD2-45A2-A0E3-E8361DD21F24}" srcOrd="2" destOrd="0" presId="urn:microsoft.com/office/officeart/2005/8/layout/process4"/>
    <dgm:cxn modelId="{2BFB1276-B308-478B-8739-5A109A5396FA}" type="presParOf" srcId="{E7518E4F-1AD2-45A2-A0E3-E8361DD21F24}" destId="{09E11FB0-326C-44E4-9D16-32DCDA920050}" srcOrd="0" destOrd="0" presId="urn:microsoft.com/office/officeart/2005/8/layout/process4"/>
    <dgm:cxn modelId="{70075945-2D75-483D-B520-A5B0FD42FA73}" type="presParOf" srcId="{ED7CB240-09BB-4008-ACF2-1CFBD454F501}" destId="{BE8D9355-172B-4431-AC3D-917E8C12A0D4}" srcOrd="3" destOrd="0" presId="urn:microsoft.com/office/officeart/2005/8/layout/process4"/>
    <dgm:cxn modelId="{FE3E6A3A-F079-4052-B329-29512AD6BFEC}" type="presParOf" srcId="{ED7CB240-09BB-4008-ACF2-1CFBD454F501}" destId="{B95A5427-B8B0-400E-8B94-460A8DA311FF}" srcOrd="4" destOrd="0" presId="urn:microsoft.com/office/officeart/2005/8/layout/process4"/>
    <dgm:cxn modelId="{F213E14A-8EFF-447B-8BFB-EDF6C827E9BE}" type="presParOf" srcId="{B95A5427-B8B0-400E-8B94-460A8DA311FF}" destId="{C5794EA1-24AA-4126-8911-92163C3699C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53DDAF-143C-4517-8A65-876E363F5DD0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5178B5-3C8D-4314-95AE-70A25B3495A7}">
      <dgm:prSet phldrT="[Text]"/>
      <dgm:spPr/>
      <dgm:t>
        <a:bodyPr/>
        <a:lstStyle/>
        <a:p>
          <a:r>
            <a:rPr lang="en-US" b="1" dirty="0" smtClean="0"/>
            <a:t>BORROWING</a:t>
          </a:r>
          <a:endParaRPr lang="en-US" b="1" dirty="0"/>
        </a:p>
      </dgm:t>
    </dgm:pt>
    <dgm:pt modelId="{820DC10D-F259-44B4-AE59-51ACBA63F354}" type="parTrans" cxnId="{A7F2192E-34AE-426B-A5F9-902A3E6B9C73}">
      <dgm:prSet/>
      <dgm:spPr/>
      <dgm:t>
        <a:bodyPr/>
        <a:lstStyle/>
        <a:p>
          <a:endParaRPr lang="en-US"/>
        </a:p>
      </dgm:t>
    </dgm:pt>
    <dgm:pt modelId="{E45658CF-EB29-4F98-A061-6C671F0C8B6F}" type="sibTrans" cxnId="{A7F2192E-34AE-426B-A5F9-902A3E6B9C73}">
      <dgm:prSet/>
      <dgm:spPr/>
      <dgm:t>
        <a:bodyPr/>
        <a:lstStyle/>
        <a:p>
          <a:endParaRPr lang="en-US"/>
        </a:p>
      </dgm:t>
    </dgm:pt>
    <dgm:pt modelId="{9500DCB4-582B-4935-8856-FE9585006CDB}">
      <dgm:prSet phldrT="[Text]"/>
      <dgm:spPr/>
      <dgm:t>
        <a:bodyPr/>
        <a:lstStyle/>
        <a:p>
          <a:r>
            <a:rPr lang="en-US" dirty="0" smtClean="0"/>
            <a:t>Information materials in </a:t>
          </a:r>
          <a:r>
            <a:rPr lang="en-US" b="1" dirty="0" smtClean="0">
              <a:solidFill>
                <a:schemeClr val="tx1"/>
              </a:solidFill>
            </a:rPr>
            <a:t>PERIODICALS, REFERENCE, ARCHIVES, SPECIAL COLLECTION </a:t>
          </a:r>
          <a:r>
            <a:rPr lang="en-US" dirty="0" smtClean="0"/>
            <a:t>can NOT be borrowed out. They can only be used within the library </a:t>
          </a:r>
          <a:endParaRPr lang="en-US" dirty="0"/>
        </a:p>
      </dgm:t>
    </dgm:pt>
    <dgm:pt modelId="{7469B8A4-2D0B-4A71-AFE9-2F7BA7190A58}" type="parTrans" cxnId="{A048248D-B801-495E-A07E-CDCD11615BA8}">
      <dgm:prSet/>
      <dgm:spPr/>
      <dgm:t>
        <a:bodyPr/>
        <a:lstStyle/>
        <a:p>
          <a:endParaRPr lang="en-US"/>
        </a:p>
      </dgm:t>
    </dgm:pt>
    <dgm:pt modelId="{30F1CE34-34F9-40DB-AC67-2969C15076F6}" type="sibTrans" cxnId="{A048248D-B801-495E-A07E-CDCD11615BA8}">
      <dgm:prSet/>
      <dgm:spPr/>
      <dgm:t>
        <a:bodyPr/>
        <a:lstStyle/>
        <a:p>
          <a:endParaRPr lang="en-US"/>
        </a:p>
      </dgm:t>
    </dgm:pt>
    <dgm:pt modelId="{396F833F-5E71-4F98-A277-F7EE7788DF11}">
      <dgm:prSet phldrT="[Text]"/>
      <dgm:spPr/>
      <dgm:t>
        <a:bodyPr/>
        <a:lstStyle/>
        <a:p>
          <a:r>
            <a:rPr lang="en-US" dirty="0" smtClean="0"/>
            <a:t>ALL information materials in </a:t>
          </a:r>
          <a:r>
            <a:rPr lang="en-US" b="1" dirty="0" smtClean="0">
              <a:solidFill>
                <a:schemeClr val="tx1"/>
              </a:solidFill>
            </a:rPr>
            <a:t>GENERAL CIRCULATION </a:t>
          </a:r>
          <a:r>
            <a:rPr lang="en-US" u="sng" dirty="0" smtClean="0"/>
            <a:t>may be borrowed and used out</a:t>
          </a:r>
          <a:r>
            <a:rPr lang="en-US" dirty="0" smtClean="0"/>
            <a:t> of the library </a:t>
          </a:r>
          <a:endParaRPr lang="en-US" dirty="0"/>
        </a:p>
      </dgm:t>
    </dgm:pt>
    <dgm:pt modelId="{DCCF5DC6-F72E-4279-B5CA-DFEB5E712AD7}" type="parTrans" cxnId="{B6B81D2E-96F5-4846-BBD1-0FF240F15649}">
      <dgm:prSet/>
      <dgm:spPr/>
      <dgm:t>
        <a:bodyPr/>
        <a:lstStyle/>
        <a:p>
          <a:endParaRPr lang="en-US"/>
        </a:p>
      </dgm:t>
    </dgm:pt>
    <dgm:pt modelId="{AAE09E44-D5BA-4B4F-8057-91FA51D97707}" type="sibTrans" cxnId="{B6B81D2E-96F5-4846-BBD1-0FF240F15649}">
      <dgm:prSet/>
      <dgm:spPr/>
      <dgm:t>
        <a:bodyPr/>
        <a:lstStyle/>
        <a:p>
          <a:endParaRPr lang="en-US"/>
        </a:p>
      </dgm:t>
    </dgm:pt>
    <dgm:pt modelId="{41BFE159-2DEB-41D8-A4FF-CEA0BC3526DE}">
      <dgm:prSet phldrT="[Text]"/>
      <dgm:spPr/>
      <dgm:t>
        <a:bodyPr/>
        <a:lstStyle/>
        <a:p>
          <a:r>
            <a:rPr lang="en-US" dirty="0" smtClean="0"/>
            <a:t>Information materials in </a:t>
          </a:r>
          <a:r>
            <a:rPr lang="en-US" b="1" dirty="0" smtClean="0">
              <a:solidFill>
                <a:schemeClr val="tx1"/>
              </a:solidFill>
            </a:rPr>
            <a:t>RESERVE COLLECTION </a:t>
          </a:r>
          <a:r>
            <a:rPr lang="en-US" dirty="0" smtClean="0"/>
            <a:t>can only borrowed strictly </a:t>
          </a:r>
          <a:r>
            <a:rPr lang="en-US" u="sng" dirty="0" smtClean="0"/>
            <a:t>for 2hrs or overnight</a:t>
          </a:r>
          <a:r>
            <a:rPr lang="en-US" dirty="0" smtClean="0"/>
            <a:t> (5pm-9am)  </a:t>
          </a:r>
          <a:endParaRPr lang="en-US" dirty="0"/>
        </a:p>
      </dgm:t>
    </dgm:pt>
    <dgm:pt modelId="{7F387DBD-9839-4ED6-8322-88D7EFCE95BD}" type="parTrans" cxnId="{69D479D7-D408-4558-9B59-3301051A09CD}">
      <dgm:prSet/>
      <dgm:spPr/>
      <dgm:t>
        <a:bodyPr/>
        <a:lstStyle/>
        <a:p>
          <a:endParaRPr lang="en-US"/>
        </a:p>
      </dgm:t>
    </dgm:pt>
    <dgm:pt modelId="{D7EC4CD5-9668-4294-9D97-F81BAE4FF3F3}" type="sibTrans" cxnId="{69D479D7-D408-4558-9B59-3301051A09CD}">
      <dgm:prSet/>
      <dgm:spPr/>
      <dgm:t>
        <a:bodyPr/>
        <a:lstStyle/>
        <a:p>
          <a:endParaRPr lang="en-US"/>
        </a:p>
      </dgm:t>
    </dgm:pt>
    <dgm:pt modelId="{0386D7FB-DBB7-49F9-BEE9-3777F01D6AE1}" type="pres">
      <dgm:prSet presAssocID="{3253DDAF-143C-4517-8A65-876E363F5DD0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AA3F23-4444-4297-9DB7-63230879F846}" type="pres">
      <dgm:prSet presAssocID="{D45178B5-3C8D-4314-95AE-70A25B3495A7}" presName="roof" presStyleLbl="dkBgShp" presStyleIdx="0" presStyleCnt="2" custScaleY="46341"/>
      <dgm:spPr/>
      <dgm:t>
        <a:bodyPr/>
        <a:lstStyle/>
        <a:p>
          <a:endParaRPr lang="en-US"/>
        </a:p>
      </dgm:t>
    </dgm:pt>
    <dgm:pt modelId="{29C8103C-8503-4A19-AA9F-CC90099ECC2F}" type="pres">
      <dgm:prSet presAssocID="{D45178B5-3C8D-4314-95AE-70A25B3495A7}" presName="pillars" presStyleCnt="0"/>
      <dgm:spPr/>
    </dgm:pt>
    <dgm:pt modelId="{4E4330DB-88B9-4CD2-BB4F-2426FDBC7F44}" type="pres">
      <dgm:prSet presAssocID="{D45178B5-3C8D-4314-95AE-70A25B3495A7}" presName="pillar1" presStyleLbl="node1" presStyleIdx="0" presStyleCnt="3" custScaleY="130971" custLinFactNeighborX="-147" custLinFactNeighborY="35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9C252C-5BC9-419F-A3E6-E312FE586606}" type="pres">
      <dgm:prSet presAssocID="{396F833F-5E71-4F98-A277-F7EE7788DF11}" presName="pillarX" presStyleLbl="node1" presStyleIdx="1" presStyleCnt="3" custScaleY="1059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C69A51-2CAC-4B66-917A-33114A8302E1}" type="pres">
      <dgm:prSet presAssocID="{41BFE159-2DEB-41D8-A4FF-CEA0BC3526DE}" presName="pillarX" presStyleLbl="node1" presStyleIdx="2" presStyleCnt="3" custScaleY="130954" custLinFactNeighborX="49" custLinFactNeighborY="54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54F899-B2F2-4FDA-BEC7-98EBD1C263B6}" type="pres">
      <dgm:prSet presAssocID="{D45178B5-3C8D-4314-95AE-70A25B3495A7}" presName="base" presStyleLbl="dkBgShp" presStyleIdx="1" presStyleCnt="2" custFlipVert="1" custScaleX="31579" custScaleY="121259" custLinFactY="-588501" custLinFactNeighborX="-33333" custLinFactNeighborY="-600000"/>
      <dgm:spPr/>
    </dgm:pt>
  </dgm:ptLst>
  <dgm:cxnLst>
    <dgm:cxn modelId="{A7F2192E-34AE-426B-A5F9-902A3E6B9C73}" srcId="{3253DDAF-143C-4517-8A65-876E363F5DD0}" destId="{D45178B5-3C8D-4314-95AE-70A25B3495A7}" srcOrd="0" destOrd="0" parTransId="{820DC10D-F259-44B4-AE59-51ACBA63F354}" sibTransId="{E45658CF-EB29-4F98-A061-6C671F0C8B6F}"/>
    <dgm:cxn modelId="{B52DE855-AB1F-4C72-BB2F-AB7BF107247D}" type="presOf" srcId="{D45178B5-3C8D-4314-95AE-70A25B3495A7}" destId="{01AA3F23-4444-4297-9DB7-63230879F846}" srcOrd="0" destOrd="0" presId="urn:microsoft.com/office/officeart/2005/8/layout/hList3"/>
    <dgm:cxn modelId="{F2273588-C0FA-4A97-9022-262716396904}" type="presOf" srcId="{3253DDAF-143C-4517-8A65-876E363F5DD0}" destId="{0386D7FB-DBB7-49F9-BEE9-3777F01D6AE1}" srcOrd="0" destOrd="0" presId="urn:microsoft.com/office/officeart/2005/8/layout/hList3"/>
    <dgm:cxn modelId="{158586E8-C87D-4F3B-A568-AB2F65FDB617}" type="presOf" srcId="{9500DCB4-582B-4935-8856-FE9585006CDB}" destId="{4E4330DB-88B9-4CD2-BB4F-2426FDBC7F44}" srcOrd="0" destOrd="0" presId="urn:microsoft.com/office/officeart/2005/8/layout/hList3"/>
    <dgm:cxn modelId="{69D479D7-D408-4558-9B59-3301051A09CD}" srcId="{D45178B5-3C8D-4314-95AE-70A25B3495A7}" destId="{41BFE159-2DEB-41D8-A4FF-CEA0BC3526DE}" srcOrd="2" destOrd="0" parTransId="{7F387DBD-9839-4ED6-8322-88D7EFCE95BD}" sibTransId="{D7EC4CD5-9668-4294-9D97-F81BAE4FF3F3}"/>
    <dgm:cxn modelId="{B6B81D2E-96F5-4846-BBD1-0FF240F15649}" srcId="{D45178B5-3C8D-4314-95AE-70A25B3495A7}" destId="{396F833F-5E71-4F98-A277-F7EE7788DF11}" srcOrd="1" destOrd="0" parTransId="{DCCF5DC6-F72E-4279-B5CA-DFEB5E712AD7}" sibTransId="{AAE09E44-D5BA-4B4F-8057-91FA51D97707}"/>
    <dgm:cxn modelId="{D3C1EDD9-3AD2-4AD6-B204-9D55BAB86644}" type="presOf" srcId="{396F833F-5E71-4F98-A277-F7EE7788DF11}" destId="{FE9C252C-5BC9-419F-A3E6-E312FE586606}" srcOrd="0" destOrd="0" presId="urn:microsoft.com/office/officeart/2005/8/layout/hList3"/>
    <dgm:cxn modelId="{ACCE3B0C-FE5E-454E-B182-232E2D9ABE9F}" type="presOf" srcId="{41BFE159-2DEB-41D8-A4FF-CEA0BC3526DE}" destId="{52C69A51-2CAC-4B66-917A-33114A8302E1}" srcOrd="0" destOrd="0" presId="urn:microsoft.com/office/officeart/2005/8/layout/hList3"/>
    <dgm:cxn modelId="{A048248D-B801-495E-A07E-CDCD11615BA8}" srcId="{D45178B5-3C8D-4314-95AE-70A25B3495A7}" destId="{9500DCB4-582B-4935-8856-FE9585006CDB}" srcOrd="0" destOrd="0" parTransId="{7469B8A4-2D0B-4A71-AFE9-2F7BA7190A58}" sibTransId="{30F1CE34-34F9-40DB-AC67-2969C15076F6}"/>
    <dgm:cxn modelId="{DFB45347-093E-4A41-A425-6BD485B7D358}" type="presParOf" srcId="{0386D7FB-DBB7-49F9-BEE9-3777F01D6AE1}" destId="{01AA3F23-4444-4297-9DB7-63230879F846}" srcOrd="0" destOrd="0" presId="urn:microsoft.com/office/officeart/2005/8/layout/hList3"/>
    <dgm:cxn modelId="{B22DAAE4-7F27-403F-A0A2-634063068A78}" type="presParOf" srcId="{0386D7FB-DBB7-49F9-BEE9-3777F01D6AE1}" destId="{29C8103C-8503-4A19-AA9F-CC90099ECC2F}" srcOrd="1" destOrd="0" presId="urn:microsoft.com/office/officeart/2005/8/layout/hList3"/>
    <dgm:cxn modelId="{39CA3088-CC25-4A78-9A49-7FD2DA518B76}" type="presParOf" srcId="{29C8103C-8503-4A19-AA9F-CC90099ECC2F}" destId="{4E4330DB-88B9-4CD2-BB4F-2426FDBC7F44}" srcOrd="0" destOrd="0" presId="urn:microsoft.com/office/officeart/2005/8/layout/hList3"/>
    <dgm:cxn modelId="{7C927890-43C5-43DF-9302-BD483179EC18}" type="presParOf" srcId="{29C8103C-8503-4A19-AA9F-CC90099ECC2F}" destId="{FE9C252C-5BC9-419F-A3E6-E312FE586606}" srcOrd="1" destOrd="0" presId="urn:microsoft.com/office/officeart/2005/8/layout/hList3"/>
    <dgm:cxn modelId="{55985F8E-B928-4A9B-8F56-DA67C489DD57}" type="presParOf" srcId="{29C8103C-8503-4A19-AA9F-CC90099ECC2F}" destId="{52C69A51-2CAC-4B66-917A-33114A8302E1}" srcOrd="2" destOrd="0" presId="urn:microsoft.com/office/officeart/2005/8/layout/hList3"/>
    <dgm:cxn modelId="{832A48C4-29B9-42CF-B7EE-33F6682F9C6A}" type="presParOf" srcId="{0386D7FB-DBB7-49F9-BEE9-3777F01D6AE1}" destId="{7554F899-B2F2-4FDA-BEC7-98EBD1C263B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544EE5-2E63-4BEF-9406-EE6A143D257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AF7A92-A87B-420B-BF70-45EE22B7A4C3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Doctoral Students</a:t>
          </a:r>
          <a:endParaRPr lang="en-US" b="1" dirty="0">
            <a:solidFill>
              <a:schemeClr val="bg1"/>
            </a:solidFill>
          </a:endParaRPr>
        </a:p>
      </dgm:t>
    </dgm:pt>
    <dgm:pt modelId="{85AD4FA3-EC2F-4090-85D9-1B21416F0783}" type="parTrans" cxnId="{ED4CEB35-0FDE-40C5-9E42-0ABD24335978}">
      <dgm:prSet/>
      <dgm:spPr/>
      <dgm:t>
        <a:bodyPr/>
        <a:lstStyle/>
        <a:p>
          <a:endParaRPr lang="en-US"/>
        </a:p>
      </dgm:t>
    </dgm:pt>
    <dgm:pt modelId="{E5CBF74A-1C29-435F-AE96-DE85902AFCEB}" type="sibTrans" cxnId="{ED4CEB35-0FDE-40C5-9E42-0ABD24335978}">
      <dgm:prSet/>
      <dgm:spPr/>
      <dgm:t>
        <a:bodyPr/>
        <a:lstStyle/>
        <a:p>
          <a:endParaRPr lang="en-US"/>
        </a:p>
      </dgm:t>
    </dgm:pt>
    <dgm:pt modelId="{76625F98-CCC0-4C9B-81E2-D3B7B93091B2}">
      <dgm:prSet phldrT="[Text]"/>
      <dgm:spPr/>
      <dgm:t>
        <a:bodyPr/>
        <a:lstStyle/>
        <a:p>
          <a:r>
            <a:rPr lang="en-US" dirty="0" smtClean="0"/>
            <a:t>8 books for 1 month</a:t>
          </a:r>
          <a:endParaRPr lang="en-US" dirty="0"/>
        </a:p>
      </dgm:t>
    </dgm:pt>
    <dgm:pt modelId="{36A94B49-A8F2-4B6C-883F-A7A73F31B765}" type="parTrans" cxnId="{8EF1BC56-874F-4090-980B-26A325D0CFE4}">
      <dgm:prSet/>
      <dgm:spPr/>
      <dgm:t>
        <a:bodyPr/>
        <a:lstStyle/>
        <a:p>
          <a:endParaRPr lang="en-US"/>
        </a:p>
      </dgm:t>
    </dgm:pt>
    <dgm:pt modelId="{4F1DEFB7-7CCD-48B7-9892-40582D5C2ACA}" type="sibTrans" cxnId="{8EF1BC56-874F-4090-980B-26A325D0CFE4}">
      <dgm:prSet/>
      <dgm:spPr/>
      <dgm:t>
        <a:bodyPr/>
        <a:lstStyle/>
        <a:p>
          <a:endParaRPr lang="en-US"/>
        </a:p>
      </dgm:t>
    </dgm:pt>
    <dgm:pt modelId="{0B82DBF6-E6D3-4AA2-99BF-A82240197BF7}">
      <dgm:prSet phldrT="[Text]"/>
      <dgm:spPr/>
      <dgm:t>
        <a:bodyPr/>
        <a:lstStyle/>
        <a:p>
          <a:r>
            <a:rPr lang="en-US" dirty="0" smtClean="0"/>
            <a:t>Renewed once</a:t>
          </a:r>
          <a:endParaRPr lang="en-US" dirty="0"/>
        </a:p>
      </dgm:t>
    </dgm:pt>
    <dgm:pt modelId="{6FB442F3-92CF-4FE9-AB91-A01F59631128}" type="parTrans" cxnId="{0F2B5587-95E2-444C-94D1-BE7D278DE4DF}">
      <dgm:prSet/>
      <dgm:spPr/>
      <dgm:t>
        <a:bodyPr/>
        <a:lstStyle/>
        <a:p>
          <a:endParaRPr lang="en-US"/>
        </a:p>
      </dgm:t>
    </dgm:pt>
    <dgm:pt modelId="{C9C1F5A1-1440-4B60-833C-1F108EA74BA4}" type="sibTrans" cxnId="{0F2B5587-95E2-444C-94D1-BE7D278DE4DF}">
      <dgm:prSet/>
      <dgm:spPr/>
      <dgm:t>
        <a:bodyPr/>
        <a:lstStyle/>
        <a:p>
          <a:endParaRPr lang="en-US"/>
        </a:p>
      </dgm:t>
    </dgm:pt>
    <dgm:pt modelId="{8E1147E1-9942-46AB-AA59-130C47CB11E4}">
      <dgm:prSet phldrT="[Text]"/>
      <dgm:spPr/>
      <dgm:t>
        <a:bodyPr/>
        <a:lstStyle/>
        <a:p>
          <a:r>
            <a:rPr lang="en-US" b="1" dirty="0" smtClean="0"/>
            <a:t>Masters Students</a:t>
          </a:r>
          <a:endParaRPr lang="en-US" b="1" dirty="0"/>
        </a:p>
      </dgm:t>
    </dgm:pt>
    <dgm:pt modelId="{576FA9DA-7E2F-4AC1-94C7-79741D29F6F1}" type="parTrans" cxnId="{BE4DC826-5D11-4E7D-9A9F-04CE42FF7E0C}">
      <dgm:prSet/>
      <dgm:spPr/>
      <dgm:t>
        <a:bodyPr/>
        <a:lstStyle/>
        <a:p>
          <a:endParaRPr lang="en-US"/>
        </a:p>
      </dgm:t>
    </dgm:pt>
    <dgm:pt modelId="{87BF9315-DE65-4292-B501-04A434E9B24D}" type="sibTrans" cxnId="{BE4DC826-5D11-4E7D-9A9F-04CE42FF7E0C}">
      <dgm:prSet/>
      <dgm:spPr/>
      <dgm:t>
        <a:bodyPr/>
        <a:lstStyle/>
        <a:p>
          <a:endParaRPr lang="en-US"/>
        </a:p>
      </dgm:t>
    </dgm:pt>
    <dgm:pt modelId="{8767598B-9441-42DB-A47F-067009DAADAA}">
      <dgm:prSet phldrT="[Text]"/>
      <dgm:spPr/>
      <dgm:t>
        <a:bodyPr/>
        <a:lstStyle/>
        <a:p>
          <a:r>
            <a:rPr lang="en-US" dirty="0" smtClean="0"/>
            <a:t>5 books for 1 month</a:t>
          </a:r>
          <a:endParaRPr lang="en-US" dirty="0"/>
        </a:p>
      </dgm:t>
    </dgm:pt>
    <dgm:pt modelId="{FDFB28A7-BC02-41F7-AEB7-2E5CC3163278}" type="parTrans" cxnId="{E4DD842B-0E94-4589-8B72-A7463FEF9616}">
      <dgm:prSet/>
      <dgm:spPr/>
      <dgm:t>
        <a:bodyPr/>
        <a:lstStyle/>
        <a:p>
          <a:endParaRPr lang="en-US"/>
        </a:p>
      </dgm:t>
    </dgm:pt>
    <dgm:pt modelId="{27A8FEBA-7ED3-41B8-B531-F53691A6D93F}" type="sibTrans" cxnId="{E4DD842B-0E94-4589-8B72-A7463FEF9616}">
      <dgm:prSet/>
      <dgm:spPr/>
      <dgm:t>
        <a:bodyPr/>
        <a:lstStyle/>
        <a:p>
          <a:endParaRPr lang="en-US"/>
        </a:p>
      </dgm:t>
    </dgm:pt>
    <dgm:pt modelId="{ABB55B3C-FF8D-4C24-A071-61FDBA91F825}">
      <dgm:prSet phldrT="[Text]"/>
      <dgm:spPr/>
      <dgm:t>
        <a:bodyPr/>
        <a:lstStyle/>
        <a:p>
          <a:r>
            <a:rPr lang="en-US" dirty="0" smtClean="0"/>
            <a:t>Renewed once</a:t>
          </a:r>
          <a:endParaRPr lang="en-US" dirty="0"/>
        </a:p>
      </dgm:t>
    </dgm:pt>
    <dgm:pt modelId="{6467DEB1-4437-48FA-8565-33BB7092FD44}" type="parTrans" cxnId="{BAA03FC8-D101-491D-A92E-630F6AB0783E}">
      <dgm:prSet/>
      <dgm:spPr/>
      <dgm:t>
        <a:bodyPr/>
        <a:lstStyle/>
        <a:p>
          <a:endParaRPr lang="en-US"/>
        </a:p>
      </dgm:t>
    </dgm:pt>
    <dgm:pt modelId="{9D1AF6A3-B5E1-43DD-8072-05A197866F43}" type="sibTrans" cxnId="{BAA03FC8-D101-491D-A92E-630F6AB0783E}">
      <dgm:prSet/>
      <dgm:spPr/>
      <dgm:t>
        <a:bodyPr/>
        <a:lstStyle/>
        <a:p>
          <a:endParaRPr lang="en-US"/>
        </a:p>
      </dgm:t>
    </dgm:pt>
    <dgm:pt modelId="{A61E6AC3-5758-435D-A1A5-A2340419C240}">
      <dgm:prSet phldrT="[Text]"/>
      <dgm:spPr/>
      <dgm:t>
        <a:bodyPr/>
        <a:lstStyle/>
        <a:p>
          <a:r>
            <a:rPr lang="en-US" b="1" dirty="0" smtClean="0"/>
            <a:t>Undergraduates</a:t>
          </a:r>
          <a:endParaRPr lang="en-US" b="1" dirty="0"/>
        </a:p>
      </dgm:t>
    </dgm:pt>
    <dgm:pt modelId="{8A095155-BD4C-43FD-9AB3-768344CAB969}" type="parTrans" cxnId="{A0A951F7-3AEB-44E0-A76E-7E0355A4469C}">
      <dgm:prSet/>
      <dgm:spPr/>
      <dgm:t>
        <a:bodyPr/>
        <a:lstStyle/>
        <a:p>
          <a:endParaRPr lang="en-US"/>
        </a:p>
      </dgm:t>
    </dgm:pt>
    <dgm:pt modelId="{A577233E-1600-4A90-B1C0-F53FBF43531D}" type="sibTrans" cxnId="{A0A951F7-3AEB-44E0-A76E-7E0355A4469C}">
      <dgm:prSet/>
      <dgm:spPr/>
      <dgm:t>
        <a:bodyPr/>
        <a:lstStyle/>
        <a:p>
          <a:endParaRPr lang="en-US"/>
        </a:p>
      </dgm:t>
    </dgm:pt>
    <dgm:pt modelId="{4826B01F-3D8E-4918-A142-346E98AB30E6}">
      <dgm:prSet phldrT="[Text]"/>
      <dgm:spPr/>
      <dgm:t>
        <a:bodyPr/>
        <a:lstStyle/>
        <a:p>
          <a:r>
            <a:rPr lang="en-US" dirty="0" smtClean="0"/>
            <a:t>5 books for 2 weeks</a:t>
          </a:r>
          <a:endParaRPr lang="en-US" dirty="0"/>
        </a:p>
      </dgm:t>
    </dgm:pt>
    <dgm:pt modelId="{667D9DC3-8FF2-49DF-B569-AFB50DB05862}" type="parTrans" cxnId="{48C2968D-5814-4EF0-AC79-48DC441B7AC2}">
      <dgm:prSet/>
      <dgm:spPr/>
      <dgm:t>
        <a:bodyPr/>
        <a:lstStyle/>
        <a:p>
          <a:endParaRPr lang="en-US"/>
        </a:p>
      </dgm:t>
    </dgm:pt>
    <dgm:pt modelId="{63EF253F-5A5D-473C-8FB9-BA6C380CF122}" type="sibTrans" cxnId="{48C2968D-5814-4EF0-AC79-48DC441B7AC2}">
      <dgm:prSet/>
      <dgm:spPr/>
      <dgm:t>
        <a:bodyPr/>
        <a:lstStyle/>
        <a:p>
          <a:endParaRPr lang="en-US"/>
        </a:p>
      </dgm:t>
    </dgm:pt>
    <dgm:pt modelId="{DE6CBC00-0A78-4D11-B79A-DB8CEE9B3878}">
      <dgm:prSet phldrT="[Text]"/>
      <dgm:spPr/>
      <dgm:t>
        <a:bodyPr/>
        <a:lstStyle/>
        <a:p>
          <a:r>
            <a:rPr lang="en-US" dirty="0" smtClean="0"/>
            <a:t>Renewed once</a:t>
          </a:r>
          <a:endParaRPr lang="en-US" dirty="0"/>
        </a:p>
      </dgm:t>
    </dgm:pt>
    <dgm:pt modelId="{47309CE7-06D6-475B-991F-CA38CBEB709E}" type="parTrans" cxnId="{0B54E061-6F12-4EFC-9335-AEA259C4C4B3}">
      <dgm:prSet/>
      <dgm:spPr/>
      <dgm:t>
        <a:bodyPr/>
        <a:lstStyle/>
        <a:p>
          <a:endParaRPr lang="en-US"/>
        </a:p>
      </dgm:t>
    </dgm:pt>
    <dgm:pt modelId="{E8CBA37C-A7E7-4102-BDB7-6E21D62B64CB}" type="sibTrans" cxnId="{0B54E061-6F12-4EFC-9335-AEA259C4C4B3}">
      <dgm:prSet/>
      <dgm:spPr/>
      <dgm:t>
        <a:bodyPr/>
        <a:lstStyle/>
        <a:p>
          <a:endParaRPr lang="en-US"/>
        </a:p>
      </dgm:t>
    </dgm:pt>
    <dgm:pt modelId="{2CD44F88-05FB-4844-BC27-31560A43843F}" type="pres">
      <dgm:prSet presAssocID="{1F544EE5-2E63-4BEF-9406-EE6A143D257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00E534-DDC1-404C-83A7-4CB72EA67F16}" type="pres">
      <dgm:prSet presAssocID="{1AAF7A92-A87B-420B-BF70-45EE22B7A4C3}" presName="comp" presStyleCnt="0"/>
      <dgm:spPr/>
    </dgm:pt>
    <dgm:pt modelId="{779D457C-E86A-4559-BFE6-72BBAA747A3F}" type="pres">
      <dgm:prSet presAssocID="{1AAF7A92-A87B-420B-BF70-45EE22B7A4C3}" presName="box" presStyleLbl="node1" presStyleIdx="0" presStyleCnt="3"/>
      <dgm:spPr/>
      <dgm:t>
        <a:bodyPr/>
        <a:lstStyle/>
        <a:p>
          <a:endParaRPr lang="en-US"/>
        </a:p>
      </dgm:t>
    </dgm:pt>
    <dgm:pt modelId="{7D4D9214-261A-4208-8C71-EF84679316E6}" type="pres">
      <dgm:prSet presAssocID="{1AAF7A92-A87B-420B-BF70-45EE22B7A4C3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41518A2-AB8F-4AEF-87D1-990A152F2363}" type="pres">
      <dgm:prSet presAssocID="{1AAF7A92-A87B-420B-BF70-45EE22B7A4C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D8038B-A09B-4848-A08E-6F8CEDD30705}" type="pres">
      <dgm:prSet presAssocID="{E5CBF74A-1C29-435F-AE96-DE85902AFCEB}" presName="spacer" presStyleCnt="0"/>
      <dgm:spPr/>
    </dgm:pt>
    <dgm:pt modelId="{9F26AFD5-9E64-4FA4-8C3C-1F5579BE3D72}" type="pres">
      <dgm:prSet presAssocID="{8E1147E1-9942-46AB-AA59-130C47CB11E4}" presName="comp" presStyleCnt="0"/>
      <dgm:spPr/>
    </dgm:pt>
    <dgm:pt modelId="{62D84E44-B043-4036-BEE6-1B459307F6D2}" type="pres">
      <dgm:prSet presAssocID="{8E1147E1-9942-46AB-AA59-130C47CB11E4}" presName="box" presStyleLbl="node1" presStyleIdx="1" presStyleCnt="3"/>
      <dgm:spPr/>
      <dgm:t>
        <a:bodyPr/>
        <a:lstStyle/>
        <a:p>
          <a:endParaRPr lang="en-US"/>
        </a:p>
      </dgm:t>
    </dgm:pt>
    <dgm:pt modelId="{A48D126B-EA22-4064-A95A-A26792EB88F5}" type="pres">
      <dgm:prSet presAssocID="{8E1147E1-9942-46AB-AA59-130C47CB11E4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600BDFE-F792-474B-B97C-57AAC49D651C}" type="pres">
      <dgm:prSet presAssocID="{8E1147E1-9942-46AB-AA59-130C47CB11E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A93CF3-8B97-4F94-93E0-6D2F30B4AE7C}" type="pres">
      <dgm:prSet presAssocID="{87BF9315-DE65-4292-B501-04A434E9B24D}" presName="spacer" presStyleCnt="0"/>
      <dgm:spPr/>
    </dgm:pt>
    <dgm:pt modelId="{B2F4F25F-4FF8-4CDC-B655-9CED4AF205D3}" type="pres">
      <dgm:prSet presAssocID="{A61E6AC3-5758-435D-A1A5-A2340419C240}" presName="comp" presStyleCnt="0"/>
      <dgm:spPr/>
    </dgm:pt>
    <dgm:pt modelId="{CC23BF16-B849-40FC-8CD9-A40C99A59DFD}" type="pres">
      <dgm:prSet presAssocID="{A61E6AC3-5758-435D-A1A5-A2340419C240}" presName="box" presStyleLbl="node1" presStyleIdx="2" presStyleCnt="3"/>
      <dgm:spPr/>
      <dgm:t>
        <a:bodyPr/>
        <a:lstStyle/>
        <a:p>
          <a:endParaRPr lang="en-US"/>
        </a:p>
      </dgm:t>
    </dgm:pt>
    <dgm:pt modelId="{0B37598A-8767-434A-925C-42EBA4C2465A}" type="pres">
      <dgm:prSet presAssocID="{A61E6AC3-5758-435D-A1A5-A2340419C240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0933EEB-E6B3-4588-94F8-8DBA78B0790B}" type="pres">
      <dgm:prSet presAssocID="{A61E6AC3-5758-435D-A1A5-A2340419C24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F5FDC3-8505-4F48-9D12-E294A47C46CB}" type="presOf" srcId="{76625F98-CCC0-4C9B-81E2-D3B7B93091B2}" destId="{779D457C-E86A-4559-BFE6-72BBAA747A3F}" srcOrd="0" destOrd="1" presId="urn:microsoft.com/office/officeart/2005/8/layout/vList4"/>
    <dgm:cxn modelId="{E4DD842B-0E94-4589-8B72-A7463FEF9616}" srcId="{8E1147E1-9942-46AB-AA59-130C47CB11E4}" destId="{8767598B-9441-42DB-A47F-067009DAADAA}" srcOrd="0" destOrd="0" parTransId="{FDFB28A7-BC02-41F7-AEB7-2E5CC3163278}" sibTransId="{27A8FEBA-7ED3-41B8-B531-F53691A6D93F}"/>
    <dgm:cxn modelId="{C10EDDE0-67C2-441D-950E-FD0E7B3A3504}" type="presOf" srcId="{8E1147E1-9942-46AB-AA59-130C47CB11E4}" destId="{4600BDFE-F792-474B-B97C-57AAC49D651C}" srcOrd="1" destOrd="0" presId="urn:microsoft.com/office/officeart/2005/8/layout/vList4"/>
    <dgm:cxn modelId="{7E7B8253-11DC-4111-A8DC-2BFEB4DF8444}" type="presOf" srcId="{8767598B-9441-42DB-A47F-067009DAADAA}" destId="{4600BDFE-F792-474B-B97C-57AAC49D651C}" srcOrd="1" destOrd="1" presId="urn:microsoft.com/office/officeart/2005/8/layout/vList4"/>
    <dgm:cxn modelId="{7B212A0F-4BA7-4F5D-BCFF-8CD48D9FE6F2}" type="presOf" srcId="{DE6CBC00-0A78-4D11-B79A-DB8CEE9B3878}" destId="{60933EEB-E6B3-4588-94F8-8DBA78B0790B}" srcOrd="1" destOrd="2" presId="urn:microsoft.com/office/officeart/2005/8/layout/vList4"/>
    <dgm:cxn modelId="{BE4DC826-5D11-4E7D-9A9F-04CE42FF7E0C}" srcId="{1F544EE5-2E63-4BEF-9406-EE6A143D257E}" destId="{8E1147E1-9942-46AB-AA59-130C47CB11E4}" srcOrd="1" destOrd="0" parTransId="{576FA9DA-7E2F-4AC1-94C7-79741D29F6F1}" sibTransId="{87BF9315-DE65-4292-B501-04A434E9B24D}"/>
    <dgm:cxn modelId="{AB4FEE57-8D7B-47FC-BAA5-D9DDA5830EAE}" type="presOf" srcId="{ABB55B3C-FF8D-4C24-A071-61FDBA91F825}" destId="{62D84E44-B043-4036-BEE6-1B459307F6D2}" srcOrd="0" destOrd="2" presId="urn:microsoft.com/office/officeart/2005/8/layout/vList4"/>
    <dgm:cxn modelId="{9C2DBFA6-80CF-4EBB-ABA6-86CF81524A04}" type="presOf" srcId="{8E1147E1-9942-46AB-AA59-130C47CB11E4}" destId="{62D84E44-B043-4036-BEE6-1B459307F6D2}" srcOrd="0" destOrd="0" presId="urn:microsoft.com/office/officeart/2005/8/layout/vList4"/>
    <dgm:cxn modelId="{48C2968D-5814-4EF0-AC79-48DC441B7AC2}" srcId="{A61E6AC3-5758-435D-A1A5-A2340419C240}" destId="{4826B01F-3D8E-4918-A142-346E98AB30E6}" srcOrd="0" destOrd="0" parTransId="{667D9DC3-8FF2-49DF-B569-AFB50DB05862}" sibTransId="{63EF253F-5A5D-473C-8FB9-BA6C380CF122}"/>
    <dgm:cxn modelId="{EB8B205D-D762-4F76-8075-7DE0E77D4D0A}" type="presOf" srcId="{0B82DBF6-E6D3-4AA2-99BF-A82240197BF7}" destId="{D41518A2-AB8F-4AEF-87D1-990A152F2363}" srcOrd="1" destOrd="2" presId="urn:microsoft.com/office/officeart/2005/8/layout/vList4"/>
    <dgm:cxn modelId="{FB58CA4C-CFCA-438D-BE9A-2C3CB69E9558}" type="presOf" srcId="{ABB55B3C-FF8D-4C24-A071-61FDBA91F825}" destId="{4600BDFE-F792-474B-B97C-57AAC49D651C}" srcOrd="1" destOrd="2" presId="urn:microsoft.com/office/officeart/2005/8/layout/vList4"/>
    <dgm:cxn modelId="{8EF1BC56-874F-4090-980B-26A325D0CFE4}" srcId="{1AAF7A92-A87B-420B-BF70-45EE22B7A4C3}" destId="{76625F98-CCC0-4C9B-81E2-D3B7B93091B2}" srcOrd="0" destOrd="0" parTransId="{36A94B49-A8F2-4B6C-883F-A7A73F31B765}" sibTransId="{4F1DEFB7-7CCD-48B7-9892-40582D5C2ACA}"/>
    <dgm:cxn modelId="{A0A951F7-3AEB-44E0-A76E-7E0355A4469C}" srcId="{1F544EE5-2E63-4BEF-9406-EE6A143D257E}" destId="{A61E6AC3-5758-435D-A1A5-A2340419C240}" srcOrd="2" destOrd="0" parTransId="{8A095155-BD4C-43FD-9AB3-768344CAB969}" sibTransId="{A577233E-1600-4A90-B1C0-F53FBF43531D}"/>
    <dgm:cxn modelId="{36BC2BF6-411C-4B18-8A44-A4EF6D4D6B6A}" type="presOf" srcId="{1F544EE5-2E63-4BEF-9406-EE6A143D257E}" destId="{2CD44F88-05FB-4844-BC27-31560A43843F}" srcOrd="0" destOrd="0" presId="urn:microsoft.com/office/officeart/2005/8/layout/vList4"/>
    <dgm:cxn modelId="{ED4CEB35-0FDE-40C5-9E42-0ABD24335978}" srcId="{1F544EE5-2E63-4BEF-9406-EE6A143D257E}" destId="{1AAF7A92-A87B-420B-BF70-45EE22B7A4C3}" srcOrd="0" destOrd="0" parTransId="{85AD4FA3-EC2F-4090-85D9-1B21416F0783}" sibTransId="{E5CBF74A-1C29-435F-AE96-DE85902AFCEB}"/>
    <dgm:cxn modelId="{60861784-50D2-4616-ACCB-C90C64421EB1}" type="presOf" srcId="{4826B01F-3D8E-4918-A142-346E98AB30E6}" destId="{CC23BF16-B849-40FC-8CD9-A40C99A59DFD}" srcOrd="0" destOrd="1" presId="urn:microsoft.com/office/officeart/2005/8/layout/vList4"/>
    <dgm:cxn modelId="{8E3BE685-D015-402D-A45A-1A1976DFD152}" type="presOf" srcId="{A61E6AC3-5758-435D-A1A5-A2340419C240}" destId="{CC23BF16-B849-40FC-8CD9-A40C99A59DFD}" srcOrd="0" destOrd="0" presId="urn:microsoft.com/office/officeart/2005/8/layout/vList4"/>
    <dgm:cxn modelId="{B76591B3-0B5E-4194-B098-0534C1C5AFF8}" type="presOf" srcId="{4826B01F-3D8E-4918-A142-346E98AB30E6}" destId="{60933EEB-E6B3-4588-94F8-8DBA78B0790B}" srcOrd="1" destOrd="1" presId="urn:microsoft.com/office/officeart/2005/8/layout/vList4"/>
    <dgm:cxn modelId="{0F2B5587-95E2-444C-94D1-BE7D278DE4DF}" srcId="{1AAF7A92-A87B-420B-BF70-45EE22B7A4C3}" destId="{0B82DBF6-E6D3-4AA2-99BF-A82240197BF7}" srcOrd="1" destOrd="0" parTransId="{6FB442F3-92CF-4FE9-AB91-A01F59631128}" sibTransId="{C9C1F5A1-1440-4B60-833C-1F108EA74BA4}"/>
    <dgm:cxn modelId="{1362B6BB-17E4-4927-A98F-6338DC16BD53}" type="presOf" srcId="{76625F98-CCC0-4C9B-81E2-D3B7B93091B2}" destId="{D41518A2-AB8F-4AEF-87D1-990A152F2363}" srcOrd="1" destOrd="1" presId="urn:microsoft.com/office/officeart/2005/8/layout/vList4"/>
    <dgm:cxn modelId="{0B54E061-6F12-4EFC-9335-AEA259C4C4B3}" srcId="{A61E6AC3-5758-435D-A1A5-A2340419C240}" destId="{DE6CBC00-0A78-4D11-B79A-DB8CEE9B3878}" srcOrd="1" destOrd="0" parTransId="{47309CE7-06D6-475B-991F-CA38CBEB709E}" sibTransId="{E8CBA37C-A7E7-4102-BDB7-6E21D62B64CB}"/>
    <dgm:cxn modelId="{C0CFFFE9-5064-4FA2-AD6E-689CBBD89801}" type="presOf" srcId="{1AAF7A92-A87B-420B-BF70-45EE22B7A4C3}" destId="{779D457C-E86A-4559-BFE6-72BBAA747A3F}" srcOrd="0" destOrd="0" presId="urn:microsoft.com/office/officeart/2005/8/layout/vList4"/>
    <dgm:cxn modelId="{162DF2D5-FB5A-4ABC-9D6B-A4371DEB998B}" type="presOf" srcId="{8767598B-9441-42DB-A47F-067009DAADAA}" destId="{62D84E44-B043-4036-BEE6-1B459307F6D2}" srcOrd="0" destOrd="1" presId="urn:microsoft.com/office/officeart/2005/8/layout/vList4"/>
    <dgm:cxn modelId="{BAA03FC8-D101-491D-A92E-630F6AB0783E}" srcId="{8E1147E1-9942-46AB-AA59-130C47CB11E4}" destId="{ABB55B3C-FF8D-4C24-A071-61FDBA91F825}" srcOrd="1" destOrd="0" parTransId="{6467DEB1-4437-48FA-8565-33BB7092FD44}" sibTransId="{9D1AF6A3-B5E1-43DD-8072-05A197866F43}"/>
    <dgm:cxn modelId="{EC41F78F-7941-4287-A7A0-53F8775A71E4}" type="presOf" srcId="{A61E6AC3-5758-435D-A1A5-A2340419C240}" destId="{60933EEB-E6B3-4588-94F8-8DBA78B0790B}" srcOrd="1" destOrd="0" presId="urn:microsoft.com/office/officeart/2005/8/layout/vList4"/>
    <dgm:cxn modelId="{68312D2A-6DCD-4450-8F27-6D4916249C42}" type="presOf" srcId="{0B82DBF6-E6D3-4AA2-99BF-A82240197BF7}" destId="{779D457C-E86A-4559-BFE6-72BBAA747A3F}" srcOrd="0" destOrd="2" presId="urn:microsoft.com/office/officeart/2005/8/layout/vList4"/>
    <dgm:cxn modelId="{AD76AE11-EBF8-44D6-B148-C4948CBC1AAA}" type="presOf" srcId="{1AAF7A92-A87B-420B-BF70-45EE22B7A4C3}" destId="{D41518A2-AB8F-4AEF-87D1-990A152F2363}" srcOrd="1" destOrd="0" presId="urn:microsoft.com/office/officeart/2005/8/layout/vList4"/>
    <dgm:cxn modelId="{E7FC525F-F0E4-4E99-A44B-A7D0BB8596CB}" type="presOf" srcId="{DE6CBC00-0A78-4D11-B79A-DB8CEE9B3878}" destId="{CC23BF16-B849-40FC-8CD9-A40C99A59DFD}" srcOrd="0" destOrd="2" presId="urn:microsoft.com/office/officeart/2005/8/layout/vList4"/>
    <dgm:cxn modelId="{55039185-E6C4-4081-A9AE-57085C53D980}" type="presParOf" srcId="{2CD44F88-05FB-4844-BC27-31560A43843F}" destId="{7B00E534-DDC1-404C-83A7-4CB72EA67F16}" srcOrd="0" destOrd="0" presId="urn:microsoft.com/office/officeart/2005/8/layout/vList4"/>
    <dgm:cxn modelId="{7C5D6DA9-C885-4A6C-A652-A61CD640EF4F}" type="presParOf" srcId="{7B00E534-DDC1-404C-83A7-4CB72EA67F16}" destId="{779D457C-E86A-4559-BFE6-72BBAA747A3F}" srcOrd="0" destOrd="0" presId="urn:microsoft.com/office/officeart/2005/8/layout/vList4"/>
    <dgm:cxn modelId="{07C5F48A-C8AE-4158-BB3B-54AD9E08B638}" type="presParOf" srcId="{7B00E534-DDC1-404C-83A7-4CB72EA67F16}" destId="{7D4D9214-261A-4208-8C71-EF84679316E6}" srcOrd="1" destOrd="0" presId="urn:microsoft.com/office/officeart/2005/8/layout/vList4"/>
    <dgm:cxn modelId="{3FEE7D91-8DB6-4F75-90FF-872AE57698EB}" type="presParOf" srcId="{7B00E534-DDC1-404C-83A7-4CB72EA67F16}" destId="{D41518A2-AB8F-4AEF-87D1-990A152F2363}" srcOrd="2" destOrd="0" presId="urn:microsoft.com/office/officeart/2005/8/layout/vList4"/>
    <dgm:cxn modelId="{4506D519-B4D9-4AC0-95CB-532853A91D3A}" type="presParOf" srcId="{2CD44F88-05FB-4844-BC27-31560A43843F}" destId="{25D8038B-A09B-4848-A08E-6F8CEDD30705}" srcOrd="1" destOrd="0" presId="urn:microsoft.com/office/officeart/2005/8/layout/vList4"/>
    <dgm:cxn modelId="{39728650-BFE6-4B12-84FC-6D3B0D841122}" type="presParOf" srcId="{2CD44F88-05FB-4844-BC27-31560A43843F}" destId="{9F26AFD5-9E64-4FA4-8C3C-1F5579BE3D72}" srcOrd="2" destOrd="0" presId="urn:microsoft.com/office/officeart/2005/8/layout/vList4"/>
    <dgm:cxn modelId="{698CF7D8-BD1B-495D-88E0-B08D9E870B0F}" type="presParOf" srcId="{9F26AFD5-9E64-4FA4-8C3C-1F5579BE3D72}" destId="{62D84E44-B043-4036-BEE6-1B459307F6D2}" srcOrd="0" destOrd="0" presId="urn:microsoft.com/office/officeart/2005/8/layout/vList4"/>
    <dgm:cxn modelId="{CEB4192B-1E0B-435A-AF79-4F57552C1D64}" type="presParOf" srcId="{9F26AFD5-9E64-4FA4-8C3C-1F5579BE3D72}" destId="{A48D126B-EA22-4064-A95A-A26792EB88F5}" srcOrd="1" destOrd="0" presId="urn:microsoft.com/office/officeart/2005/8/layout/vList4"/>
    <dgm:cxn modelId="{421C6C47-5B02-4051-B22B-BBDD58C381CF}" type="presParOf" srcId="{9F26AFD5-9E64-4FA4-8C3C-1F5579BE3D72}" destId="{4600BDFE-F792-474B-B97C-57AAC49D651C}" srcOrd="2" destOrd="0" presId="urn:microsoft.com/office/officeart/2005/8/layout/vList4"/>
    <dgm:cxn modelId="{A217EB9E-FE35-47D1-B59A-0149B664140A}" type="presParOf" srcId="{2CD44F88-05FB-4844-BC27-31560A43843F}" destId="{ECA93CF3-8B97-4F94-93E0-6D2F30B4AE7C}" srcOrd="3" destOrd="0" presId="urn:microsoft.com/office/officeart/2005/8/layout/vList4"/>
    <dgm:cxn modelId="{6A9A5B35-60F2-4EF1-AD33-957EB1B2E7AE}" type="presParOf" srcId="{2CD44F88-05FB-4844-BC27-31560A43843F}" destId="{B2F4F25F-4FF8-4CDC-B655-9CED4AF205D3}" srcOrd="4" destOrd="0" presId="urn:microsoft.com/office/officeart/2005/8/layout/vList4"/>
    <dgm:cxn modelId="{EB739A81-67E7-4C6E-9DDE-620F549F344C}" type="presParOf" srcId="{B2F4F25F-4FF8-4CDC-B655-9CED4AF205D3}" destId="{CC23BF16-B849-40FC-8CD9-A40C99A59DFD}" srcOrd="0" destOrd="0" presId="urn:microsoft.com/office/officeart/2005/8/layout/vList4"/>
    <dgm:cxn modelId="{4BDFCE5C-C894-40BA-8E88-29D6E9955F37}" type="presParOf" srcId="{B2F4F25F-4FF8-4CDC-B655-9CED4AF205D3}" destId="{0B37598A-8767-434A-925C-42EBA4C2465A}" srcOrd="1" destOrd="0" presId="urn:microsoft.com/office/officeart/2005/8/layout/vList4"/>
    <dgm:cxn modelId="{9AAF1FEE-6F16-4B34-9F98-2B801C2F439E}" type="presParOf" srcId="{B2F4F25F-4FF8-4CDC-B655-9CED4AF205D3}" destId="{60933EEB-E6B3-4588-94F8-8DBA78B0790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A0821A-C1EE-4BE3-8DEF-F1FEDC42D75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99F015-3081-408D-B4A7-FB5945A99FEC}">
      <dgm:prSet phldrT="[Text]"/>
      <dgm:spPr/>
      <dgm:t>
        <a:bodyPr/>
        <a:lstStyle/>
        <a:p>
          <a:r>
            <a:rPr lang="en-US" b="1" dirty="0" smtClean="0"/>
            <a:t>Lending</a:t>
          </a:r>
          <a:endParaRPr lang="en-US" b="1" dirty="0"/>
        </a:p>
      </dgm:t>
    </dgm:pt>
    <dgm:pt modelId="{FDE310F0-3849-4CDC-88F6-93416430B279}" type="parTrans" cxnId="{CBDE4BFF-9F28-462E-8C05-875607A61069}">
      <dgm:prSet/>
      <dgm:spPr/>
      <dgm:t>
        <a:bodyPr/>
        <a:lstStyle/>
        <a:p>
          <a:endParaRPr lang="en-US"/>
        </a:p>
      </dgm:t>
    </dgm:pt>
    <dgm:pt modelId="{378F7C6C-67A9-4B33-A093-B9BA61CC21A9}" type="sibTrans" cxnId="{CBDE4BFF-9F28-462E-8C05-875607A61069}">
      <dgm:prSet/>
      <dgm:spPr/>
      <dgm:t>
        <a:bodyPr/>
        <a:lstStyle/>
        <a:p>
          <a:endParaRPr lang="en-US"/>
        </a:p>
      </dgm:t>
    </dgm:pt>
    <dgm:pt modelId="{2C11285A-C42B-420D-BB0A-908840DC64DD}">
      <dgm:prSet phldrT="[Text]"/>
      <dgm:spPr/>
      <dgm:t>
        <a:bodyPr/>
        <a:lstStyle/>
        <a:p>
          <a:r>
            <a:rPr lang="en-US" dirty="0" smtClean="0"/>
            <a:t>Of books and other information materials</a:t>
          </a:r>
          <a:endParaRPr lang="en-US" dirty="0"/>
        </a:p>
      </dgm:t>
    </dgm:pt>
    <dgm:pt modelId="{B4AC01F4-4B2D-41DD-B868-C664E2034272}" type="parTrans" cxnId="{245DB3E9-CE3B-4CCE-A021-9A46D07F33CA}">
      <dgm:prSet/>
      <dgm:spPr/>
      <dgm:t>
        <a:bodyPr/>
        <a:lstStyle/>
        <a:p>
          <a:endParaRPr lang="en-US"/>
        </a:p>
      </dgm:t>
    </dgm:pt>
    <dgm:pt modelId="{11B32B31-6EC6-4512-9A6B-580BEA196314}" type="sibTrans" cxnId="{245DB3E9-CE3B-4CCE-A021-9A46D07F33CA}">
      <dgm:prSet/>
      <dgm:spPr/>
      <dgm:t>
        <a:bodyPr/>
        <a:lstStyle/>
        <a:p>
          <a:endParaRPr lang="en-US"/>
        </a:p>
      </dgm:t>
    </dgm:pt>
    <dgm:pt modelId="{2D791086-80F0-4C4C-806B-0B0E24D90DEB}">
      <dgm:prSet phldrT="[Text]"/>
      <dgm:spPr/>
      <dgm:t>
        <a:bodyPr/>
        <a:lstStyle/>
        <a:p>
          <a:r>
            <a:rPr lang="en-US" dirty="0" smtClean="0"/>
            <a:t>Of </a:t>
          </a:r>
          <a:r>
            <a:rPr lang="en-US" b="1" dirty="0" smtClean="0">
              <a:solidFill>
                <a:schemeClr val="tx1"/>
              </a:solidFill>
            </a:rPr>
            <a:t>course reserved </a:t>
          </a:r>
          <a:r>
            <a:rPr lang="en-US" dirty="0" smtClean="0"/>
            <a:t>books (those in short loan section)</a:t>
          </a:r>
          <a:endParaRPr lang="en-US" dirty="0"/>
        </a:p>
      </dgm:t>
    </dgm:pt>
    <dgm:pt modelId="{AB3E81EB-1550-4BCF-9278-561027E92FAE}" type="parTrans" cxnId="{77F722B0-9B2C-4FA6-93AD-6C03DE7C6F36}">
      <dgm:prSet/>
      <dgm:spPr/>
      <dgm:t>
        <a:bodyPr/>
        <a:lstStyle/>
        <a:p>
          <a:endParaRPr lang="en-US"/>
        </a:p>
      </dgm:t>
    </dgm:pt>
    <dgm:pt modelId="{92DFE126-72F2-49EF-9BB8-F814731308A5}" type="sibTrans" cxnId="{77F722B0-9B2C-4FA6-93AD-6C03DE7C6F36}">
      <dgm:prSet/>
      <dgm:spPr/>
      <dgm:t>
        <a:bodyPr/>
        <a:lstStyle/>
        <a:p>
          <a:endParaRPr lang="en-US"/>
        </a:p>
      </dgm:t>
    </dgm:pt>
    <dgm:pt modelId="{B887C22D-DBB1-40A5-AEEB-99637D7A2344}">
      <dgm:prSet phldrT="[Text]"/>
      <dgm:spPr/>
      <dgm:t>
        <a:bodyPr/>
        <a:lstStyle/>
        <a:p>
          <a:r>
            <a:rPr lang="en-US" b="1" dirty="0" smtClean="0"/>
            <a:t>Information Literacy</a:t>
          </a:r>
          <a:endParaRPr lang="en-US" b="1" dirty="0"/>
        </a:p>
      </dgm:t>
    </dgm:pt>
    <dgm:pt modelId="{646C8143-4D4B-42A1-8448-998A309F0C5D}" type="parTrans" cxnId="{01C0EF7C-C425-4F18-809C-55727B6C1887}">
      <dgm:prSet/>
      <dgm:spPr/>
      <dgm:t>
        <a:bodyPr/>
        <a:lstStyle/>
        <a:p>
          <a:endParaRPr lang="en-US"/>
        </a:p>
      </dgm:t>
    </dgm:pt>
    <dgm:pt modelId="{93104A6E-918C-4683-A717-DA145BC3F882}" type="sibTrans" cxnId="{01C0EF7C-C425-4F18-809C-55727B6C1887}">
      <dgm:prSet/>
      <dgm:spPr/>
      <dgm:t>
        <a:bodyPr/>
        <a:lstStyle/>
        <a:p>
          <a:endParaRPr lang="en-US"/>
        </a:p>
      </dgm:t>
    </dgm:pt>
    <dgm:pt modelId="{AEFE2B1C-2D99-44B4-80CF-1181D2A02F92}">
      <dgm:prSet phldrT="[Text]"/>
      <dgm:spPr/>
      <dgm:t>
        <a:bodyPr/>
        <a:lstStyle/>
        <a:p>
          <a:r>
            <a:rPr lang="en-US" dirty="0" smtClean="0"/>
            <a:t>On use of </a:t>
          </a:r>
          <a:r>
            <a:rPr lang="en-US" b="1" dirty="0" smtClean="0">
              <a:solidFill>
                <a:schemeClr val="tx1"/>
              </a:solidFill>
            </a:rPr>
            <a:t>OPAC</a:t>
          </a:r>
          <a:endParaRPr lang="en-US" b="1" dirty="0">
            <a:solidFill>
              <a:schemeClr val="tx1"/>
            </a:solidFill>
          </a:endParaRPr>
        </a:p>
      </dgm:t>
    </dgm:pt>
    <dgm:pt modelId="{76FCC42B-0EF9-4B5E-B9E3-0D9E707B136D}" type="parTrans" cxnId="{DEAFC206-22FF-4143-8314-800FB9E52938}">
      <dgm:prSet/>
      <dgm:spPr/>
      <dgm:t>
        <a:bodyPr/>
        <a:lstStyle/>
        <a:p>
          <a:endParaRPr lang="en-US"/>
        </a:p>
      </dgm:t>
    </dgm:pt>
    <dgm:pt modelId="{764B6042-48B9-451E-BA73-B89F05A47A97}" type="sibTrans" cxnId="{DEAFC206-22FF-4143-8314-800FB9E52938}">
      <dgm:prSet/>
      <dgm:spPr/>
      <dgm:t>
        <a:bodyPr/>
        <a:lstStyle/>
        <a:p>
          <a:endParaRPr lang="en-US"/>
        </a:p>
      </dgm:t>
    </dgm:pt>
    <dgm:pt modelId="{7E379249-2E49-4C70-8CA5-633592AA04D8}">
      <dgm:prSet phldrT="[Text]"/>
      <dgm:spPr/>
      <dgm:t>
        <a:bodyPr/>
        <a:lstStyle/>
        <a:p>
          <a:r>
            <a:rPr lang="en-US" dirty="0" smtClean="0"/>
            <a:t>On use of </a:t>
          </a:r>
          <a:r>
            <a:rPr lang="en-US" b="1" dirty="0" smtClean="0">
              <a:solidFill>
                <a:schemeClr val="tx1"/>
              </a:solidFill>
            </a:rPr>
            <a:t>E-books</a:t>
          </a:r>
          <a:r>
            <a:rPr lang="en-US" dirty="0" smtClean="0"/>
            <a:t> and </a:t>
          </a:r>
          <a:r>
            <a:rPr lang="en-US" b="1" dirty="0" smtClean="0">
              <a:solidFill>
                <a:schemeClr val="tx1"/>
              </a:solidFill>
            </a:rPr>
            <a:t>E-journals</a:t>
          </a:r>
          <a:endParaRPr lang="en-US" b="1" dirty="0">
            <a:solidFill>
              <a:schemeClr val="tx1"/>
            </a:solidFill>
          </a:endParaRPr>
        </a:p>
      </dgm:t>
    </dgm:pt>
    <dgm:pt modelId="{218BBA99-A6C4-46DC-BCA4-CCF573849084}" type="parTrans" cxnId="{B195405B-1DE9-4503-9B53-99E4F69D415D}">
      <dgm:prSet/>
      <dgm:spPr/>
      <dgm:t>
        <a:bodyPr/>
        <a:lstStyle/>
        <a:p>
          <a:endParaRPr lang="en-US"/>
        </a:p>
      </dgm:t>
    </dgm:pt>
    <dgm:pt modelId="{E2607228-B087-415E-B02E-AAD195CD1EBC}" type="sibTrans" cxnId="{B195405B-1DE9-4503-9B53-99E4F69D415D}">
      <dgm:prSet/>
      <dgm:spPr/>
      <dgm:t>
        <a:bodyPr/>
        <a:lstStyle/>
        <a:p>
          <a:endParaRPr lang="en-US"/>
        </a:p>
      </dgm:t>
    </dgm:pt>
    <dgm:pt modelId="{25BCDD03-074F-4823-848F-CF4D15677927}">
      <dgm:prSet phldrT="[Text]"/>
      <dgm:spPr/>
      <dgm:t>
        <a:bodyPr/>
        <a:lstStyle/>
        <a:p>
          <a:r>
            <a:rPr lang="en-US" b="1" dirty="0" smtClean="0"/>
            <a:t>Information Services</a:t>
          </a:r>
          <a:endParaRPr lang="en-US" b="1" dirty="0"/>
        </a:p>
      </dgm:t>
    </dgm:pt>
    <dgm:pt modelId="{9F6F6154-F043-438A-9C17-B02DE30B1F1E}" type="parTrans" cxnId="{C101C226-BFB8-43AE-8258-1DFE597AB0EA}">
      <dgm:prSet/>
      <dgm:spPr/>
      <dgm:t>
        <a:bodyPr/>
        <a:lstStyle/>
        <a:p>
          <a:endParaRPr lang="en-US"/>
        </a:p>
      </dgm:t>
    </dgm:pt>
    <dgm:pt modelId="{FD9B545C-87B6-47C7-8310-988AEEF2FC30}" type="sibTrans" cxnId="{C101C226-BFB8-43AE-8258-1DFE597AB0EA}">
      <dgm:prSet/>
      <dgm:spPr/>
      <dgm:t>
        <a:bodyPr/>
        <a:lstStyle/>
        <a:p>
          <a:endParaRPr lang="en-US"/>
        </a:p>
      </dgm:t>
    </dgm:pt>
    <dgm:pt modelId="{4FF13B46-43E0-466B-B497-C59378BC1093}">
      <dgm:prSet phldrT="[Text]"/>
      <dgm:spPr/>
      <dgm:t>
        <a:bodyPr/>
        <a:lstStyle/>
        <a:p>
          <a:r>
            <a:rPr lang="en-US" dirty="0" smtClean="0"/>
            <a:t>Assistance with general enquiries for information</a:t>
          </a:r>
          <a:endParaRPr lang="en-US" dirty="0"/>
        </a:p>
      </dgm:t>
    </dgm:pt>
    <dgm:pt modelId="{4DB0FFF3-0396-471A-8985-EA29834E9CA9}" type="parTrans" cxnId="{0CB6756B-93FB-43AA-8F76-CB29CFD624D1}">
      <dgm:prSet/>
      <dgm:spPr/>
      <dgm:t>
        <a:bodyPr/>
        <a:lstStyle/>
        <a:p>
          <a:endParaRPr lang="en-US"/>
        </a:p>
      </dgm:t>
    </dgm:pt>
    <dgm:pt modelId="{A84744ED-DD5A-4643-9E9A-DECE33DE0A83}" type="sibTrans" cxnId="{0CB6756B-93FB-43AA-8F76-CB29CFD624D1}">
      <dgm:prSet/>
      <dgm:spPr/>
      <dgm:t>
        <a:bodyPr/>
        <a:lstStyle/>
        <a:p>
          <a:endParaRPr lang="en-US"/>
        </a:p>
      </dgm:t>
    </dgm:pt>
    <dgm:pt modelId="{7F567AC1-5CAE-417B-AF81-138F7F67DB82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Current Awareness </a:t>
          </a:r>
          <a:r>
            <a:rPr lang="en-US" b="0" dirty="0" smtClean="0">
              <a:solidFill>
                <a:schemeClr val="bg1"/>
              </a:solidFill>
            </a:rPr>
            <a:t>for new books, magazines and journals added to the library collection</a:t>
          </a:r>
          <a:endParaRPr lang="en-US" b="0" dirty="0">
            <a:solidFill>
              <a:schemeClr val="tx1"/>
            </a:solidFill>
          </a:endParaRPr>
        </a:p>
      </dgm:t>
    </dgm:pt>
    <dgm:pt modelId="{2EFD1950-617B-481D-ADE5-445FEFCEC343}" type="parTrans" cxnId="{EC5853D9-EC3D-4F22-8E0F-FE3B2260A031}">
      <dgm:prSet/>
      <dgm:spPr/>
      <dgm:t>
        <a:bodyPr/>
        <a:lstStyle/>
        <a:p>
          <a:endParaRPr lang="en-US"/>
        </a:p>
      </dgm:t>
    </dgm:pt>
    <dgm:pt modelId="{04493362-2A13-4D1F-8951-0220EFE2D3C1}" type="sibTrans" cxnId="{EC5853D9-EC3D-4F22-8E0F-FE3B2260A031}">
      <dgm:prSet/>
      <dgm:spPr/>
      <dgm:t>
        <a:bodyPr/>
        <a:lstStyle/>
        <a:p>
          <a:endParaRPr lang="en-US"/>
        </a:p>
      </dgm:t>
    </dgm:pt>
    <dgm:pt modelId="{B274233F-811E-45AC-8D95-9115E4427289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Remote Access</a:t>
          </a:r>
          <a:endParaRPr lang="en-US" b="1" dirty="0">
            <a:solidFill>
              <a:schemeClr val="tx1"/>
            </a:solidFill>
          </a:endParaRPr>
        </a:p>
      </dgm:t>
    </dgm:pt>
    <dgm:pt modelId="{18B2F0E6-96A1-4183-A0D6-BD523CC50792}" type="parTrans" cxnId="{EC745E45-C720-4C22-AA5B-3FE23037FBED}">
      <dgm:prSet/>
      <dgm:spPr/>
    </dgm:pt>
    <dgm:pt modelId="{E59C7E27-9E47-4116-A11C-91041320B41E}" type="sibTrans" cxnId="{EC745E45-C720-4C22-AA5B-3FE23037FBED}">
      <dgm:prSet/>
      <dgm:spPr/>
    </dgm:pt>
    <dgm:pt modelId="{1A3764B5-348C-49AE-A39A-83097F7FBB38}" type="pres">
      <dgm:prSet presAssocID="{BAA0821A-C1EE-4BE3-8DEF-F1FEDC42D75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0AAF92-8EEC-429B-B62D-708F0808956D}" type="pres">
      <dgm:prSet presAssocID="{8299F015-3081-408D-B4A7-FB5945A99FEC}" presName="comp" presStyleCnt="0"/>
      <dgm:spPr/>
    </dgm:pt>
    <dgm:pt modelId="{4452E34E-D742-40E0-B1DC-DA530CDC6261}" type="pres">
      <dgm:prSet presAssocID="{8299F015-3081-408D-B4A7-FB5945A99FEC}" presName="box" presStyleLbl="node1" presStyleIdx="0" presStyleCnt="3"/>
      <dgm:spPr/>
      <dgm:t>
        <a:bodyPr/>
        <a:lstStyle/>
        <a:p>
          <a:endParaRPr lang="en-US"/>
        </a:p>
      </dgm:t>
    </dgm:pt>
    <dgm:pt modelId="{171B5F50-B8DB-441B-A67C-0EAA0405B68B}" type="pres">
      <dgm:prSet presAssocID="{8299F015-3081-408D-B4A7-FB5945A99FEC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89BF260-7766-49D5-B4C7-D19AC0DCE229}" type="pres">
      <dgm:prSet presAssocID="{8299F015-3081-408D-B4A7-FB5945A99FEC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8650F0-FA64-4757-9ABA-4487392037C1}" type="pres">
      <dgm:prSet presAssocID="{378F7C6C-67A9-4B33-A093-B9BA61CC21A9}" presName="spacer" presStyleCnt="0"/>
      <dgm:spPr/>
    </dgm:pt>
    <dgm:pt modelId="{CCB3B5B2-A8A5-442B-8E15-64A094FC032E}" type="pres">
      <dgm:prSet presAssocID="{B887C22D-DBB1-40A5-AEEB-99637D7A2344}" presName="comp" presStyleCnt="0"/>
      <dgm:spPr/>
    </dgm:pt>
    <dgm:pt modelId="{AEA9740B-5382-4133-B932-8F4FBFC040CC}" type="pres">
      <dgm:prSet presAssocID="{B887C22D-DBB1-40A5-AEEB-99637D7A2344}" presName="box" presStyleLbl="node1" presStyleIdx="1" presStyleCnt="3"/>
      <dgm:spPr/>
      <dgm:t>
        <a:bodyPr/>
        <a:lstStyle/>
        <a:p>
          <a:endParaRPr lang="en-US"/>
        </a:p>
      </dgm:t>
    </dgm:pt>
    <dgm:pt modelId="{43EFC9FC-3E83-4BC1-9A31-B845762AB28E}" type="pres">
      <dgm:prSet presAssocID="{B887C22D-DBB1-40A5-AEEB-99637D7A2344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88452F0-E314-4AB7-8D0A-DDAAC8D2019D}" type="pres">
      <dgm:prSet presAssocID="{B887C22D-DBB1-40A5-AEEB-99637D7A234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1D463D-EBE5-45CA-93BA-907EF486F606}" type="pres">
      <dgm:prSet presAssocID="{93104A6E-918C-4683-A717-DA145BC3F882}" presName="spacer" presStyleCnt="0"/>
      <dgm:spPr/>
    </dgm:pt>
    <dgm:pt modelId="{A5D5B918-7CBC-4764-ABF6-0B5C9A198765}" type="pres">
      <dgm:prSet presAssocID="{25BCDD03-074F-4823-848F-CF4D15677927}" presName="comp" presStyleCnt="0"/>
      <dgm:spPr/>
    </dgm:pt>
    <dgm:pt modelId="{2C8F03DF-0008-42F1-98BC-9312CFABF694}" type="pres">
      <dgm:prSet presAssocID="{25BCDD03-074F-4823-848F-CF4D15677927}" presName="box" presStyleLbl="node1" presStyleIdx="2" presStyleCnt="3" custLinFactNeighborY="1339"/>
      <dgm:spPr/>
      <dgm:t>
        <a:bodyPr/>
        <a:lstStyle/>
        <a:p>
          <a:endParaRPr lang="en-US"/>
        </a:p>
      </dgm:t>
    </dgm:pt>
    <dgm:pt modelId="{CF4FF3AB-5BF5-434B-BFA5-797AC6ACB4C8}" type="pres">
      <dgm:prSet presAssocID="{25BCDD03-074F-4823-848F-CF4D15677927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FE0F2A9-F988-4EF7-8FEE-F7D08C99DD14}" type="pres">
      <dgm:prSet presAssocID="{25BCDD03-074F-4823-848F-CF4D1567792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BAEB0A-2253-4AD0-85AC-C98392B7883D}" type="presOf" srcId="{BAA0821A-C1EE-4BE3-8DEF-F1FEDC42D750}" destId="{1A3764B5-348C-49AE-A39A-83097F7FBB38}" srcOrd="0" destOrd="0" presId="urn:microsoft.com/office/officeart/2005/8/layout/vList4"/>
    <dgm:cxn modelId="{C101C226-BFB8-43AE-8258-1DFE597AB0EA}" srcId="{BAA0821A-C1EE-4BE3-8DEF-F1FEDC42D750}" destId="{25BCDD03-074F-4823-848F-CF4D15677927}" srcOrd="2" destOrd="0" parTransId="{9F6F6154-F043-438A-9C17-B02DE30B1F1E}" sibTransId="{FD9B545C-87B6-47C7-8310-988AEEF2FC30}"/>
    <dgm:cxn modelId="{01C0EF7C-C425-4F18-809C-55727B6C1887}" srcId="{BAA0821A-C1EE-4BE3-8DEF-F1FEDC42D750}" destId="{B887C22D-DBB1-40A5-AEEB-99637D7A2344}" srcOrd="1" destOrd="0" parTransId="{646C8143-4D4B-42A1-8448-998A309F0C5D}" sibTransId="{93104A6E-918C-4683-A717-DA145BC3F882}"/>
    <dgm:cxn modelId="{B586785F-C53B-47DC-A6E0-7EBDCF61512D}" type="presOf" srcId="{2D791086-80F0-4C4C-806B-0B0E24D90DEB}" destId="{889BF260-7766-49D5-B4C7-D19AC0DCE229}" srcOrd="1" destOrd="2" presId="urn:microsoft.com/office/officeart/2005/8/layout/vList4"/>
    <dgm:cxn modelId="{8EF0BB1C-4DF6-4F37-804D-87C754DC2D28}" type="presOf" srcId="{2D791086-80F0-4C4C-806B-0B0E24D90DEB}" destId="{4452E34E-D742-40E0-B1DC-DA530CDC6261}" srcOrd="0" destOrd="2" presId="urn:microsoft.com/office/officeart/2005/8/layout/vList4"/>
    <dgm:cxn modelId="{1B82A466-13BC-4A93-B2B1-4BD1FF4E2030}" type="presOf" srcId="{4FF13B46-43E0-466B-B497-C59378BC1093}" destId="{6FE0F2A9-F988-4EF7-8FEE-F7D08C99DD14}" srcOrd="1" destOrd="1" presId="urn:microsoft.com/office/officeart/2005/8/layout/vList4"/>
    <dgm:cxn modelId="{6C3BDCB6-FA50-4604-AC35-3E039B939FEC}" type="presOf" srcId="{7E379249-2E49-4C70-8CA5-633592AA04D8}" destId="{AEA9740B-5382-4133-B932-8F4FBFC040CC}" srcOrd="0" destOrd="2" presId="urn:microsoft.com/office/officeart/2005/8/layout/vList4"/>
    <dgm:cxn modelId="{CBDE4BFF-9F28-462E-8C05-875607A61069}" srcId="{BAA0821A-C1EE-4BE3-8DEF-F1FEDC42D750}" destId="{8299F015-3081-408D-B4A7-FB5945A99FEC}" srcOrd="0" destOrd="0" parTransId="{FDE310F0-3849-4CDC-88F6-93416430B279}" sibTransId="{378F7C6C-67A9-4B33-A093-B9BA61CC21A9}"/>
    <dgm:cxn modelId="{245DB3E9-CE3B-4CCE-A021-9A46D07F33CA}" srcId="{8299F015-3081-408D-B4A7-FB5945A99FEC}" destId="{2C11285A-C42B-420D-BB0A-908840DC64DD}" srcOrd="0" destOrd="0" parTransId="{B4AC01F4-4B2D-41DD-B868-C664E2034272}" sibTransId="{11B32B31-6EC6-4512-9A6B-580BEA196314}"/>
    <dgm:cxn modelId="{A13E3E55-3E56-4FE1-B86B-E0D0E4905BCB}" type="presOf" srcId="{7F567AC1-5CAE-417B-AF81-138F7F67DB82}" destId="{6FE0F2A9-F988-4EF7-8FEE-F7D08C99DD14}" srcOrd="1" destOrd="2" presId="urn:microsoft.com/office/officeart/2005/8/layout/vList4"/>
    <dgm:cxn modelId="{748391D1-82BC-449E-8C19-30A4DE0778CE}" type="presOf" srcId="{8299F015-3081-408D-B4A7-FB5945A99FEC}" destId="{4452E34E-D742-40E0-B1DC-DA530CDC6261}" srcOrd="0" destOrd="0" presId="urn:microsoft.com/office/officeart/2005/8/layout/vList4"/>
    <dgm:cxn modelId="{EC5853D9-EC3D-4F22-8E0F-FE3B2260A031}" srcId="{25BCDD03-074F-4823-848F-CF4D15677927}" destId="{7F567AC1-5CAE-417B-AF81-138F7F67DB82}" srcOrd="1" destOrd="0" parTransId="{2EFD1950-617B-481D-ADE5-445FEFCEC343}" sibTransId="{04493362-2A13-4D1F-8951-0220EFE2D3C1}"/>
    <dgm:cxn modelId="{B195405B-1DE9-4503-9B53-99E4F69D415D}" srcId="{B887C22D-DBB1-40A5-AEEB-99637D7A2344}" destId="{7E379249-2E49-4C70-8CA5-633592AA04D8}" srcOrd="1" destOrd="0" parTransId="{218BBA99-A6C4-46DC-BCA4-CCF573849084}" sibTransId="{E2607228-B087-415E-B02E-AAD195CD1EBC}"/>
    <dgm:cxn modelId="{AD55F2E1-B561-47BA-A2AD-D78272736FFF}" type="presOf" srcId="{AEFE2B1C-2D99-44B4-80CF-1181D2A02F92}" destId="{AEA9740B-5382-4133-B932-8F4FBFC040CC}" srcOrd="0" destOrd="1" presId="urn:microsoft.com/office/officeart/2005/8/layout/vList4"/>
    <dgm:cxn modelId="{0CB2E75B-199A-4EBF-9350-8E137CCC2464}" type="presOf" srcId="{B274233F-811E-45AC-8D95-9115E4427289}" destId="{AEA9740B-5382-4133-B932-8F4FBFC040CC}" srcOrd="0" destOrd="3" presId="urn:microsoft.com/office/officeart/2005/8/layout/vList4"/>
    <dgm:cxn modelId="{0DB23468-A560-4B2D-B2BE-9AD49DA21952}" type="presOf" srcId="{25BCDD03-074F-4823-848F-CF4D15677927}" destId="{2C8F03DF-0008-42F1-98BC-9312CFABF694}" srcOrd="0" destOrd="0" presId="urn:microsoft.com/office/officeart/2005/8/layout/vList4"/>
    <dgm:cxn modelId="{9DA9A4CC-B547-4C93-8596-3765C1E8EE0E}" type="presOf" srcId="{B887C22D-DBB1-40A5-AEEB-99637D7A2344}" destId="{E88452F0-E314-4AB7-8D0A-DDAAC8D2019D}" srcOrd="1" destOrd="0" presId="urn:microsoft.com/office/officeart/2005/8/layout/vList4"/>
    <dgm:cxn modelId="{77F722B0-9B2C-4FA6-93AD-6C03DE7C6F36}" srcId="{8299F015-3081-408D-B4A7-FB5945A99FEC}" destId="{2D791086-80F0-4C4C-806B-0B0E24D90DEB}" srcOrd="1" destOrd="0" parTransId="{AB3E81EB-1550-4BCF-9278-561027E92FAE}" sibTransId="{92DFE126-72F2-49EF-9BB8-F814731308A5}"/>
    <dgm:cxn modelId="{E35E12D7-A3B6-4289-A8F7-232318A97FC1}" type="presOf" srcId="{8299F015-3081-408D-B4A7-FB5945A99FEC}" destId="{889BF260-7766-49D5-B4C7-D19AC0DCE229}" srcOrd="1" destOrd="0" presId="urn:microsoft.com/office/officeart/2005/8/layout/vList4"/>
    <dgm:cxn modelId="{EDFEA0E2-215B-4A46-8941-16908B5BB4E6}" type="presOf" srcId="{4FF13B46-43E0-466B-B497-C59378BC1093}" destId="{2C8F03DF-0008-42F1-98BC-9312CFABF694}" srcOrd="0" destOrd="1" presId="urn:microsoft.com/office/officeart/2005/8/layout/vList4"/>
    <dgm:cxn modelId="{8B4476BF-4BC7-4E8A-AEE3-0EA8798EF061}" type="presOf" srcId="{7F567AC1-5CAE-417B-AF81-138F7F67DB82}" destId="{2C8F03DF-0008-42F1-98BC-9312CFABF694}" srcOrd="0" destOrd="2" presId="urn:microsoft.com/office/officeart/2005/8/layout/vList4"/>
    <dgm:cxn modelId="{EC745E45-C720-4C22-AA5B-3FE23037FBED}" srcId="{B887C22D-DBB1-40A5-AEEB-99637D7A2344}" destId="{B274233F-811E-45AC-8D95-9115E4427289}" srcOrd="2" destOrd="0" parTransId="{18B2F0E6-96A1-4183-A0D6-BD523CC50792}" sibTransId="{E59C7E27-9E47-4116-A11C-91041320B41E}"/>
    <dgm:cxn modelId="{3457FA08-B673-4972-AD97-38844A039835}" type="presOf" srcId="{7E379249-2E49-4C70-8CA5-633592AA04D8}" destId="{E88452F0-E314-4AB7-8D0A-DDAAC8D2019D}" srcOrd="1" destOrd="2" presId="urn:microsoft.com/office/officeart/2005/8/layout/vList4"/>
    <dgm:cxn modelId="{0CB6756B-93FB-43AA-8F76-CB29CFD624D1}" srcId="{25BCDD03-074F-4823-848F-CF4D15677927}" destId="{4FF13B46-43E0-466B-B497-C59378BC1093}" srcOrd="0" destOrd="0" parTransId="{4DB0FFF3-0396-471A-8985-EA29834E9CA9}" sibTransId="{A84744ED-DD5A-4643-9E9A-DECE33DE0A83}"/>
    <dgm:cxn modelId="{A9266328-8CD8-478E-8907-7977B70C8CAE}" type="presOf" srcId="{B887C22D-DBB1-40A5-AEEB-99637D7A2344}" destId="{AEA9740B-5382-4133-B932-8F4FBFC040CC}" srcOrd="0" destOrd="0" presId="urn:microsoft.com/office/officeart/2005/8/layout/vList4"/>
    <dgm:cxn modelId="{B0330AD9-0FEC-4B15-8186-8209A8A66292}" type="presOf" srcId="{2C11285A-C42B-420D-BB0A-908840DC64DD}" destId="{4452E34E-D742-40E0-B1DC-DA530CDC6261}" srcOrd="0" destOrd="1" presId="urn:microsoft.com/office/officeart/2005/8/layout/vList4"/>
    <dgm:cxn modelId="{91175C46-4F0C-4CCB-98DA-924D25DBC1D4}" type="presOf" srcId="{2C11285A-C42B-420D-BB0A-908840DC64DD}" destId="{889BF260-7766-49D5-B4C7-D19AC0DCE229}" srcOrd="1" destOrd="1" presId="urn:microsoft.com/office/officeart/2005/8/layout/vList4"/>
    <dgm:cxn modelId="{44887B41-883C-46C8-AF21-FB050F0F7838}" type="presOf" srcId="{AEFE2B1C-2D99-44B4-80CF-1181D2A02F92}" destId="{E88452F0-E314-4AB7-8D0A-DDAAC8D2019D}" srcOrd="1" destOrd="1" presId="urn:microsoft.com/office/officeart/2005/8/layout/vList4"/>
    <dgm:cxn modelId="{B24254CC-B614-4649-A28C-897A8E77C5B2}" type="presOf" srcId="{25BCDD03-074F-4823-848F-CF4D15677927}" destId="{6FE0F2A9-F988-4EF7-8FEE-F7D08C99DD14}" srcOrd="1" destOrd="0" presId="urn:microsoft.com/office/officeart/2005/8/layout/vList4"/>
    <dgm:cxn modelId="{DEAFC206-22FF-4143-8314-800FB9E52938}" srcId="{B887C22D-DBB1-40A5-AEEB-99637D7A2344}" destId="{AEFE2B1C-2D99-44B4-80CF-1181D2A02F92}" srcOrd="0" destOrd="0" parTransId="{76FCC42B-0EF9-4B5E-B9E3-0D9E707B136D}" sibTransId="{764B6042-48B9-451E-BA73-B89F05A47A97}"/>
    <dgm:cxn modelId="{BED4F4AD-99A6-4A08-8F56-90F57B784C5B}" type="presOf" srcId="{B274233F-811E-45AC-8D95-9115E4427289}" destId="{E88452F0-E314-4AB7-8D0A-DDAAC8D2019D}" srcOrd="1" destOrd="3" presId="urn:microsoft.com/office/officeart/2005/8/layout/vList4"/>
    <dgm:cxn modelId="{1FAA5434-2A3B-4B3E-9A78-F903F3965856}" type="presParOf" srcId="{1A3764B5-348C-49AE-A39A-83097F7FBB38}" destId="{C60AAF92-8EEC-429B-B62D-708F0808956D}" srcOrd="0" destOrd="0" presId="urn:microsoft.com/office/officeart/2005/8/layout/vList4"/>
    <dgm:cxn modelId="{0270E2E8-DF70-4926-8EBF-D82AEEAD8C2D}" type="presParOf" srcId="{C60AAF92-8EEC-429B-B62D-708F0808956D}" destId="{4452E34E-D742-40E0-B1DC-DA530CDC6261}" srcOrd="0" destOrd="0" presId="urn:microsoft.com/office/officeart/2005/8/layout/vList4"/>
    <dgm:cxn modelId="{F640A700-38E7-4EC1-9FAA-653A86FBF486}" type="presParOf" srcId="{C60AAF92-8EEC-429B-B62D-708F0808956D}" destId="{171B5F50-B8DB-441B-A67C-0EAA0405B68B}" srcOrd="1" destOrd="0" presId="urn:microsoft.com/office/officeart/2005/8/layout/vList4"/>
    <dgm:cxn modelId="{94B84EA9-F644-471E-ADA9-7CEC04CB5D7C}" type="presParOf" srcId="{C60AAF92-8EEC-429B-B62D-708F0808956D}" destId="{889BF260-7766-49D5-B4C7-D19AC0DCE229}" srcOrd="2" destOrd="0" presId="urn:microsoft.com/office/officeart/2005/8/layout/vList4"/>
    <dgm:cxn modelId="{BB0D083D-C4B7-4251-806D-9B8E889D9E83}" type="presParOf" srcId="{1A3764B5-348C-49AE-A39A-83097F7FBB38}" destId="{5A8650F0-FA64-4757-9ABA-4487392037C1}" srcOrd="1" destOrd="0" presId="urn:microsoft.com/office/officeart/2005/8/layout/vList4"/>
    <dgm:cxn modelId="{496F03D4-743A-476A-BDF4-F45486688127}" type="presParOf" srcId="{1A3764B5-348C-49AE-A39A-83097F7FBB38}" destId="{CCB3B5B2-A8A5-442B-8E15-64A094FC032E}" srcOrd="2" destOrd="0" presId="urn:microsoft.com/office/officeart/2005/8/layout/vList4"/>
    <dgm:cxn modelId="{6955A653-610E-4154-8601-A52476DDC94D}" type="presParOf" srcId="{CCB3B5B2-A8A5-442B-8E15-64A094FC032E}" destId="{AEA9740B-5382-4133-B932-8F4FBFC040CC}" srcOrd="0" destOrd="0" presId="urn:microsoft.com/office/officeart/2005/8/layout/vList4"/>
    <dgm:cxn modelId="{F64743C8-C03C-4C27-95F1-2281D40C9B5E}" type="presParOf" srcId="{CCB3B5B2-A8A5-442B-8E15-64A094FC032E}" destId="{43EFC9FC-3E83-4BC1-9A31-B845762AB28E}" srcOrd="1" destOrd="0" presId="urn:microsoft.com/office/officeart/2005/8/layout/vList4"/>
    <dgm:cxn modelId="{7DA7B0B9-E0EE-46D5-81F6-8C15DD23C2FF}" type="presParOf" srcId="{CCB3B5B2-A8A5-442B-8E15-64A094FC032E}" destId="{E88452F0-E314-4AB7-8D0A-DDAAC8D2019D}" srcOrd="2" destOrd="0" presId="urn:microsoft.com/office/officeart/2005/8/layout/vList4"/>
    <dgm:cxn modelId="{B143E7AF-AFB7-4E12-A034-13D8AFA9F555}" type="presParOf" srcId="{1A3764B5-348C-49AE-A39A-83097F7FBB38}" destId="{421D463D-EBE5-45CA-93BA-907EF486F606}" srcOrd="3" destOrd="0" presId="urn:microsoft.com/office/officeart/2005/8/layout/vList4"/>
    <dgm:cxn modelId="{4237F0A5-95F9-4795-8754-4D55D19186C6}" type="presParOf" srcId="{1A3764B5-348C-49AE-A39A-83097F7FBB38}" destId="{A5D5B918-7CBC-4764-ABF6-0B5C9A198765}" srcOrd="4" destOrd="0" presId="urn:microsoft.com/office/officeart/2005/8/layout/vList4"/>
    <dgm:cxn modelId="{8A21F1C7-BBDA-4A5D-A4BA-32EDD2111597}" type="presParOf" srcId="{A5D5B918-7CBC-4764-ABF6-0B5C9A198765}" destId="{2C8F03DF-0008-42F1-98BC-9312CFABF694}" srcOrd="0" destOrd="0" presId="urn:microsoft.com/office/officeart/2005/8/layout/vList4"/>
    <dgm:cxn modelId="{37AD5C82-F61B-41A1-9F62-2EE5A23FAE4D}" type="presParOf" srcId="{A5D5B918-7CBC-4764-ABF6-0B5C9A198765}" destId="{CF4FF3AB-5BF5-434B-BFA5-797AC6ACB4C8}" srcOrd="1" destOrd="0" presId="urn:microsoft.com/office/officeart/2005/8/layout/vList4"/>
    <dgm:cxn modelId="{23CFC875-91DE-428D-A651-0EB00385A5A8}" type="presParOf" srcId="{A5D5B918-7CBC-4764-ABF6-0B5C9A198765}" destId="{6FE0F2A9-F988-4EF7-8FEE-F7D08C99DD1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51B70E5-4180-4D59-AABE-93E8F4B6E7E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07516A-A677-401C-941E-9AEBFDE32279}">
      <dgm:prSet phldrT="[Text]"/>
      <dgm:spPr/>
      <dgm:t>
        <a:bodyPr/>
        <a:lstStyle/>
        <a:p>
          <a:r>
            <a:rPr lang="en-US" b="1" dirty="0" smtClean="0"/>
            <a:t>Photocopying</a:t>
          </a:r>
          <a:endParaRPr lang="en-US" b="1" dirty="0"/>
        </a:p>
      </dgm:t>
    </dgm:pt>
    <dgm:pt modelId="{47238A5B-DB97-4343-80ED-FC048AFF8456}" type="parTrans" cxnId="{F4276DC6-D12A-48E7-980D-A489B17C417F}">
      <dgm:prSet/>
      <dgm:spPr/>
      <dgm:t>
        <a:bodyPr/>
        <a:lstStyle/>
        <a:p>
          <a:endParaRPr lang="en-US"/>
        </a:p>
      </dgm:t>
    </dgm:pt>
    <dgm:pt modelId="{0A4681FA-673C-4552-8BC8-5B0953C0F626}" type="sibTrans" cxnId="{F4276DC6-D12A-48E7-980D-A489B17C417F}">
      <dgm:prSet/>
      <dgm:spPr/>
      <dgm:t>
        <a:bodyPr/>
        <a:lstStyle/>
        <a:p>
          <a:endParaRPr lang="en-US"/>
        </a:p>
      </dgm:t>
    </dgm:pt>
    <dgm:pt modelId="{AC48D726-74FB-4DF9-9214-DCB7051A23D7}">
      <dgm:prSet phldrT="[Text]"/>
      <dgm:spPr/>
      <dgm:t>
        <a:bodyPr/>
        <a:lstStyle/>
        <a:p>
          <a:r>
            <a:rPr lang="en-US" dirty="0" smtClean="0"/>
            <a:t>Done with adherence to the Copyright Act</a:t>
          </a:r>
          <a:endParaRPr lang="en-US" dirty="0"/>
        </a:p>
      </dgm:t>
    </dgm:pt>
    <dgm:pt modelId="{3A43561F-6FB1-46B1-8E83-F6E0A8071BB1}" type="parTrans" cxnId="{5DD9894A-CB97-4218-94BC-5C55215DB57C}">
      <dgm:prSet/>
      <dgm:spPr/>
      <dgm:t>
        <a:bodyPr/>
        <a:lstStyle/>
        <a:p>
          <a:endParaRPr lang="en-US"/>
        </a:p>
      </dgm:t>
    </dgm:pt>
    <dgm:pt modelId="{B8DA653E-E586-449A-BC96-B38B10D23B10}" type="sibTrans" cxnId="{5DD9894A-CB97-4218-94BC-5C55215DB57C}">
      <dgm:prSet/>
      <dgm:spPr/>
      <dgm:t>
        <a:bodyPr/>
        <a:lstStyle/>
        <a:p>
          <a:endParaRPr lang="en-US"/>
        </a:p>
      </dgm:t>
    </dgm:pt>
    <dgm:pt modelId="{07F8C90B-E19C-4178-8BFD-E38E85971BA7}">
      <dgm:prSet phldrT="[Text]"/>
      <dgm:spPr/>
      <dgm:t>
        <a:bodyPr/>
        <a:lstStyle/>
        <a:p>
          <a:r>
            <a:rPr lang="en-US" dirty="0" smtClean="0"/>
            <a:t>Done at a small fee</a:t>
          </a:r>
          <a:endParaRPr lang="en-US" dirty="0"/>
        </a:p>
      </dgm:t>
    </dgm:pt>
    <dgm:pt modelId="{6C785816-C6AB-455E-BF15-12D848E80242}" type="parTrans" cxnId="{373608D5-C817-4BEC-A61A-1482AEE3FF10}">
      <dgm:prSet/>
      <dgm:spPr/>
      <dgm:t>
        <a:bodyPr/>
        <a:lstStyle/>
        <a:p>
          <a:endParaRPr lang="en-US"/>
        </a:p>
      </dgm:t>
    </dgm:pt>
    <dgm:pt modelId="{8BDECF5A-7353-4771-BB74-3BCAA9D9A21D}" type="sibTrans" cxnId="{373608D5-C817-4BEC-A61A-1482AEE3FF10}">
      <dgm:prSet/>
      <dgm:spPr/>
      <dgm:t>
        <a:bodyPr/>
        <a:lstStyle/>
        <a:p>
          <a:endParaRPr lang="en-US"/>
        </a:p>
      </dgm:t>
    </dgm:pt>
    <dgm:pt modelId="{73D54313-0DF6-4C1F-9F14-7434B9FA7111}">
      <dgm:prSet phldrT="[Text]"/>
      <dgm:spPr/>
      <dgm:t>
        <a:bodyPr/>
        <a:lstStyle/>
        <a:p>
          <a:r>
            <a:rPr lang="en-US" b="1" dirty="0" smtClean="0"/>
            <a:t>Inter-library Loan</a:t>
          </a:r>
          <a:endParaRPr lang="en-US" b="1" dirty="0"/>
        </a:p>
      </dgm:t>
    </dgm:pt>
    <dgm:pt modelId="{BD2344C6-53F7-4613-8CD5-A8675D63B086}" type="parTrans" cxnId="{60E8EFF1-AD50-40E7-BC18-45ED9040E2FB}">
      <dgm:prSet/>
      <dgm:spPr/>
      <dgm:t>
        <a:bodyPr/>
        <a:lstStyle/>
        <a:p>
          <a:endParaRPr lang="en-US"/>
        </a:p>
      </dgm:t>
    </dgm:pt>
    <dgm:pt modelId="{F8F51E26-851B-47AE-9220-E17821FB2608}" type="sibTrans" cxnId="{60E8EFF1-AD50-40E7-BC18-45ED9040E2FB}">
      <dgm:prSet/>
      <dgm:spPr/>
      <dgm:t>
        <a:bodyPr/>
        <a:lstStyle/>
        <a:p>
          <a:endParaRPr lang="en-US"/>
        </a:p>
      </dgm:t>
    </dgm:pt>
    <dgm:pt modelId="{2DA6436D-6475-4957-ACA1-A27C44C17DCF}">
      <dgm:prSet phldrT="[Text]"/>
      <dgm:spPr/>
      <dgm:t>
        <a:bodyPr/>
        <a:lstStyle/>
        <a:p>
          <a:r>
            <a:rPr lang="en-US" dirty="0" smtClean="0"/>
            <a:t>Working with other libraries to facilitate use of their libraries and resources for the benefit of our members</a:t>
          </a:r>
          <a:endParaRPr lang="en-US" dirty="0"/>
        </a:p>
      </dgm:t>
    </dgm:pt>
    <dgm:pt modelId="{FF3B9C10-B760-4877-B720-C8459165C326}" type="parTrans" cxnId="{9A46D34F-6143-4E7E-BEF2-C2B73E2C212C}">
      <dgm:prSet/>
      <dgm:spPr/>
      <dgm:t>
        <a:bodyPr/>
        <a:lstStyle/>
        <a:p>
          <a:endParaRPr lang="en-US"/>
        </a:p>
      </dgm:t>
    </dgm:pt>
    <dgm:pt modelId="{E9B63E8C-6DFD-497A-8466-9C044D5D5F3B}" type="sibTrans" cxnId="{9A46D34F-6143-4E7E-BEF2-C2B73E2C212C}">
      <dgm:prSet/>
      <dgm:spPr/>
      <dgm:t>
        <a:bodyPr/>
        <a:lstStyle/>
        <a:p>
          <a:endParaRPr lang="en-US"/>
        </a:p>
      </dgm:t>
    </dgm:pt>
    <dgm:pt modelId="{2718B9FF-120D-46ED-B204-D0DDD18C16DA}">
      <dgm:prSet phldrT="[Text]"/>
      <dgm:spPr/>
      <dgm:t>
        <a:bodyPr/>
        <a:lstStyle/>
        <a:p>
          <a:r>
            <a:rPr lang="en-US" b="1" dirty="0" smtClean="0"/>
            <a:t>Binding</a:t>
          </a:r>
          <a:endParaRPr lang="en-US" b="1" dirty="0"/>
        </a:p>
      </dgm:t>
    </dgm:pt>
    <dgm:pt modelId="{776024B2-9DF3-4158-8DA2-902991881C1B}" type="parTrans" cxnId="{6E731B8C-EB45-46CC-B036-2F691E01CD80}">
      <dgm:prSet/>
      <dgm:spPr/>
      <dgm:t>
        <a:bodyPr/>
        <a:lstStyle/>
        <a:p>
          <a:endParaRPr lang="en-US"/>
        </a:p>
      </dgm:t>
    </dgm:pt>
    <dgm:pt modelId="{AC2C51D3-8C35-455C-9266-7613DF780934}" type="sibTrans" cxnId="{6E731B8C-EB45-46CC-B036-2F691E01CD80}">
      <dgm:prSet/>
      <dgm:spPr/>
      <dgm:t>
        <a:bodyPr/>
        <a:lstStyle/>
        <a:p>
          <a:endParaRPr lang="en-US"/>
        </a:p>
      </dgm:t>
    </dgm:pt>
    <dgm:pt modelId="{0D39FCEA-6420-4342-BDD3-38D8A1309577}">
      <dgm:prSet phldrT="[Text]"/>
      <dgm:spPr/>
      <dgm:t>
        <a:bodyPr/>
        <a:lstStyle/>
        <a:p>
          <a:r>
            <a:rPr lang="en-US" dirty="0" smtClean="0"/>
            <a:t>Of Theses and dissertations</a:t>
          </a:r>
          <a:endParaRPr lang="en-US" dirty="0"/>
        </a:p>
      </dgm:t>
    </dgm:pt>
    <dgm:pt modelId="{DF6C6197-6E2E-4276-846C-A9D5B910D9E6}" type="parTrans" cxnId="{B3FB1866-025A-4655-985E-FDC3EE2DDEC5}">
      <dgm:prSet/>
      <dgm:spPr/>
      <dgm:t>
        <a:bodyPr/>
        <a:lstStyle/>
        <a:p>
          <a:endParaRPr lang="en-US"/>
        </a:p>
      </dgm:t>
    </dgm:pt>
    <dgm:pt modelId="{EDB5EC8A-3561-4619-82DA-54D248F255CA}" type="sibTrans" cxnId="{B3FB1866-025A-4655-985E-FDC3EE2DDEC5}">
      <dgm:prSet/>
      <dgm:spPr/>
      <dgm:t>
        <a:bodyPr/>
        <a:lstStyle/>
        <a:p>
          <a:endParaRPr lang="en-US"/>
        </a:p>
      </dgm:t>
    </dgm:pt>
    <dgm:pt modelId="{F4B9DAA7-D16D-4884-AE68-56F1A85D6D53}" type="pres">
      <dgm:prSet presAssocID="{451B70E5-4180-4D59-AABE-93E8F4B6E7E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6A263C-C43C-4E5D-BA0C-84018B925088}" type="pres">
      <dgm:prSet presAssocID="{8707516A-A677-401C-941E-9AEBFDE32279}" presName="comp" presStyleCnt="0"/>
      <dgm:spPr/>
    </dgm:pt>
    <dgm:pt modelId="{EA68C688-833E-4FBE-BEB9-3960B9E4A705}" type="pres">
      <dgm:prSet presAssocID="{8707516A-A677-401C-941E-9AEBFDE32279}" presName="box" presStyleLbl="node1" presStyleIdx="0" presStyleCnt="3"/>
      <dgm:spPr/>
      <dgm:t>
        <a:bodyPr/>
        <a:lstStyle/>
        <a:p>
          <a:endParaRPr lang="en-US"/>
        </a:p>
      </dgm:t>
    </dgm:pt>
    <dgm:pt modelId="{F3DFD792-D6C2-46C0-8598-AB49E7986AA3}" type="pres">
      <dgm:prSet presAssocID="{8707516A-A677-401C-941E-9AEBFDE32279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07FD17C-345B-41F5-B9B0-53ED75FF3145}" type="pres">
      <dgm:prSet presAssocID="{8707516A-A677-401C-941E-9AEBFDE3227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DF4E27-EFA6-4512-9038-7256D1837919}" type="pres">
      <dgm:prSet presAssocID="{0A4681FA-673C-4552-8BC8-5B0953C0F626}" presName="spacer" presStyleCnt="0"/>
      <dgm:spPr/>
    </dgm:pt>
    <dgm:pt modelId="{E7DCC86B-ABD4-4010-9EC3-31D30547FAE8}" type="pres">
      <dgm:prSet presAssocID="{73D54313-0DF6-4C1F-9F14-7434B9FA7111}" presName="comp" presStyleCnt="0"/>
      <dgm:spPr/>
    </dgm:pt>
    <dgm:pt modelId="{5BF546E6-FF00-4E2C-AF11-F229FBFA0AF6}" type="pres">
      <dgm:prSet presAssocID="{73D54313-0DF6-4C1F-9F14-7434B9FA7111}" presName="box" presStyleLbl="node1" presStyleIdx="1" presStyleCnt="3"/>
      <dgm:spPr/>
      <dgm:t>
        <a:bodyPr/>
        <a:lstStyle/>
        <a:p>
          <a:endParaRPr lang="en-US"/>
        </a:p>
      </dgm:t>
    </dgm:pt>
    <dgm:pt modelId="{349D98D5-B368-4D5B-8A87-17D3829B6887}" type="pres">
      <dgm:prSet presAssocID="{73D54313-0DF6-4C1F-9F14-7434B9FA7111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96ABD4A-5E22-4411-8BD2-2862C59C2EFA}" type="pres">
      <dgm:prSet presAssocID="{73D54313-0DF6-4C1F-9F14-7434B9FA711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8C7BDF-6E3B-4389-B8A3-054A574E5A53}" type="pres">
      <dgm:prSet presAssocID="{F8F51E26-851B-47AE-9220-E17821FB2608}" presName="spacer" presStyleCnt="0"/>
      <dgm:spPr/>
    </dgm:pt>
    <dgm:pt modelId="{0F3A7218-7962-4459-89EB-E1985CEEE529}" type="pres">
      <dgm:prSet presAssocID="{2718B9FF-120D-46ED-B204-D0DDD18C16DA}" presName="comp" presStyleCnt="0"/>
      <dgm:spPr/>
    </dgm:pt>
    <dgm:pt modelId="{D5DA8888-0F39-441F-BD3B-FBBC87ABCF67}" type="pres">
      <dgm:prSet presAssocID="{2718B9FF-120D-46ED-B204-D0DDD18C16DA}" presName="box" presStyleLbl="node1" presStyleIdx="2" presStyleCnt="3"/>
      <dgm:spPr/>
      <dgm:t>
        <a:bodyPr/>
        <a:lstStyle/>
        <a:p>
          <a:endParaRPr lang="en-US"/>
        </a:p>
      </dgm:t>
    </dgm:pt>
    <dgm:pt modelId="{4FCE46BE-EE01-46F3-8F2D-3B7C18DD0EC7}" type="pres">
      <dgm:prSet presAssocID="{2718B9FF-120D-46ED-B204-D0DDD18C16DA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074D523-F881-4A87-9B35-5FAD1446FD72}" type="pres">
      <dgm:prSet presAssocID="{2718B9FF-120D-46ED-B204-D0DDD18C16D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FABCEC-3BBE-4CE6-9C53-58B25FFEF268}" type="presOf" srcId="{2DA6436D-6475-4957-ACA1-A27C44C17DCF}" destId="{896ABD4A-5E22-4411-8BD2-2862C59C2EFA}" srcOrd="1" destOrd="1" presId="urn:microsoft.com/office/officeart/2005/8/layout/vList4"/>
    <dgm:cxn modelId="{5C02250B-89AC-42EB-8DD5-20C6D821D36B}" type="presOf" srcId="{73D54313-0DF6-4C1F-9F14-7434B9FA7111}" destId="{5BF546E6-FF00-4E2C-AF11-F229FBFA0AF6}" srcOrd="0" destOrd="0" presId="urn:microsoft.com/office/officeart/2005/8/layout/vList4"/>
    <dgm:cxn modelId="{522328CD-9F02-4A03-A249-4F5C5F693CCF}" type="presOf" srcId="{8707516A-A677-401C-941E-9AEBFDE32279}" destId="{707FD17C-345B-41F5-B9B0-53ED75FF3145}" srcOrd="1" destOrd="0" presId="urn:microsoft.com/office/officeart/2005/8/layout/vList4"/>
    <dgm:cxn modelId="{53BFD4AC-245A-4291-9FE2-0C87BBC50D93}" type="presOf" srcId="{AC48D726-74FB-4DF9-9214-DCB7051A23D7}" destId="{EA68C688-833E-4FBE-BEB9-3960B9E4A705}" srcOrd="0" destOrd="1" presId="urn:microsoft.com/office/officeart/2005/8/layout/vList4"/>
    <dgm:cxn modelId="{9A46D34F-6143-4E7E-BEF2-C2B73E2C212C}" srcId="{73D54313-0DF6-4C1F-9F14-7434B9FA7111}" destId="{2DA6436D-6475-4957-ACA1-A27C44C17DCF}" srcOrd="0" destOrd="0" parTransId="{FF3B9C10-B760-4877-B720-C8459165C326}" sibTransId="{E9B63E8C-6DFD-497A-8466-9C044D5D5F3B}"/>
    <dgm:cxn modelId="{ED9C751E-F3E8-416B-A1F9-7D6960E17A4D}" type="presOf" srcId="{07F8C90B-E19C-4178-8BFD-E38E85971BA7}" destId="{707FD17C-345B-41F5-B9B0-53ED75FF3145}" srcOrd="1" destOrd="2" presId="urn:microsoft.com/office/officeart/2005/8/layout/vList4"/>
    <dgm:cxn modelId="{373608D5-C817-4BEC-A61A-1482AEE3FF10}" srcId="{8707516A-A677-401C-941E-9AEBFDE32279}" destId="{07F8C90B-E19C-4178-8BFD-E38E85971BA7}" srcOrd="1" destOrd="0" parTransId="{6C785816-C6AB-455E-BF15-12D848E80242}" sibTransId="{8BDECF5A-7353-4771-BB74-3BCAA9D9A21D}"/>
    <dgm:cxn modelId="{0079A486-E57C-4E8E-AE02-C9F237A32DE7}" type="presOf" srcId="{AC48D726-74FB-4DF9-9214-DCB7051A23D7}" destId="{707FD17C-345B-41F5-B9B0-53ED75FF3145}" srcOrd="1" destOrd="1" presId="urn:microsoft.com/office/officeart/2005/8/layout/vList4"/>
    <dgm:cxn modelId="{B3FB1866-025A-4655-985E-FDC3EE2DDEC5}" srcId="{2718B9FF-120D-46ED-B204-D0DDD18C16DA}" destId="{0D39FCEA-6420-4342-BDD3-38D8A1309577}" srcOrd="0" destOrd="0" parTransId="{DF6C6197-6E2E-4276-846C-A9D5B910D9E6}" sibTransId="{EDB5EC8A-3561-4619-82DA-54D248F255CA}"/>
    <dgm:cxn modelId="{6E731B8C-EB45-46CC-B036-2F691E01CD80}" srcId="{451B70E5-4180-4D59-AABE-93E8F4B6E7E5}" destId="{2718B9FF-120D-46ED-B204-D0DDD18C16DA}" srcOrd="2" destOrd="0" parTransId="{776024B2-9DF3-4158-8DA2-902991881C1B}" sibTransId="{AC2C51D3-8C35-455C-9266-7613DF780934}"/>
    <dgm:cxn modelId="{8513B1CF-A701-4F08-B7EE-248BD631CC07}" type="presOf" srcId="{2DA6436D-6475-4957-ACA1-A27C44C17DCF}" destId="{5BF546E6-FF00-4E2C-AF11-F229FBFA0AF6}" srcOrd="0" destOrd="1" presId="urn:microsoft.com/office/officeart/2005/8/layout/vList4"/>
    <dgm:cxn modelId="{60E8EFF1-AD50-40E7-BC18-45ED9040E2FB}" srcId="{451B70E5-4180-4D59-AABE-93E8F4B6E7E5}" destId="{73D54313-0DF6-4C1F-9F14-7434B9FA7111}" srcOrd="1" destOrd="0" parTransId="{BD2344C6-53F7-4613-8CD5-A8675D63B086}" sibTransId="{F8F51E26-851B-47AE-9220-E17821FB2608}"/>
    <dgm:cxn modelId="{B1FF582C-0E2C-4FF5-883A-95414079D042}" type="presOf" srcId="{8707516A-A677-401C-941E-9AEBFDE32279}" destId="{EA68C688-833E-4FBE-BEB9-3960B9E4A705}" srcOrd="0" destOrd="0" presId="urn:microsoft.com/office/officeart/2005/8/layout/vList4"/>
    <dgm:cxn modelId="{470D231B-1271-4A9F-99B1-D3D31B1EA0C6}" type="presOf" srcId="{07F8C90B-E19C-4178-8BFD-E38E85971BA7}" destId="{EA68C688-833E-4FBE-BEB9-3960B9E4A705}" srcOrd="0" destOrd="2" presId="urn:microsoft.com/office/officeart/2005/8/layout/vList4"/>
    <dgm:cxn modelId="{40983D01-916D-4DD0-A5DA-782130664232}" type="presOf" srcId="{73D54313-0DF6-4C1F-9F14-7434B9FA7111}" destId="{896ABD4A-5E22-4411-8BD2-2862C59C2EFA}" srcOrd="1" destOrd="0" presId="urn:microsoft.com/office/officeart/2005/8/layout/vList4"/>
    <dgm:cxn modelId="{A79AA7AB-CFFB-44E8-8B1B-2974AED1CDF5}" type="presOf" srcId="{2718B9FF-120D-46ED-B204-D0DDD18C16DA}" destId="{5074D523-F881-4A87-9B35-5FAD1446FD72}" srcOrd="1" destOrd="0" presId="urn:microsoft.com/office/officeart/2005/8/layout/vList4"/>
    <dgm:cxn modelId="{F4276DC6-D12A-48E7-980D-A489B17C417F}" srcId="{451B70E5-4180-4D59-AABE-93E8F4B6E7E5}" destId="{8707516A-A677-401C-941E-9AEBFDE32279}" srcOrd="0" destOrd="0" parTransId="{47238A5B-DB97-4343-80ED-FC048AFF8456}" sibTransId="{0A4681FA-673C-4552-8BC8-5B0953C0F626}"/>
    <dgm:cxn modelId="{5DD9894A-CB97-4218-94BC-5C55215DB57C}" srcId="{8707516A-A677-401C-941E-9AEBFDE32279}" destId="{AC48D726-74FB-4DF9-9214-DCB7051A23D7}" srcOrd="0" destOrd="0" parTransId="{3A43561F-6FB1-46B1-8E83-F6E0A8071BB1}" sibTransId="{B8DA653E-E586-449A-BC96-B38B10D23B10}"/>
    <dgm:cxn modelId="{0C81F308-AF48-4317-941A-28048C51102C}" type="presOf" srcId="{0D39FCEA-6420-4342-BDD3-38D8A1309577}" destId="{D5DA8888-0F39-441F-BD3B-FBBC87ABCF67}" srcOrd="0" destOrd="1" presId="urn:microsoft.com/office/officeart/2005/8/layout/vList4"/>
    <dgm:cxn modelId="{47C6DD5D-E802-42BD-9EB4-032CC0343872}" type="presOf" srcId="{0D39FCEA-6420-4342-BDD3-38D8A1309577}" destId="{5074D523-F881-4A87-9B35-5FAD1446FD72}" srcOrd="1" destOrd="1" presId="urn:microsoft.com/office/officeart/2005/8/layout/vList4"/>
    <dgm:cxn modelId="{3291F2E7-B34C-4725-B683-E133C355873E}" type="presOf" srcId="{451B70E5-4180-4D59-AABE-93E8F4B6E7E5}" destId="{F4B9DAA7-D16D-4884-AE68-56F1A85D6D53}" srcOrd="0" destOrd="0" presId="urn:microsoft.com/office/officeart/2005/8/layout/vList4"/>
    <dgm:cxn modelId="{C0B4A3AD-0DCE-4FBF-A2A0-EB2A6E2FBF64}" type="presOf" srcId="{2718B9FF-120D-46ED-B204-D0DDD18C16DA}" destId="{D5DA8888-0F39-441F-BD3B-FBBC87ABCF67}" srcOrd="0" destOrd="0" presId="urn:microsoft.com/office/officeart/2005/8/layout/vList4"/>
    <dgm:cxn modelId="{48C0F8D6-AC24-4FED-88BE-372D76BB4AEF}" type="presParOf" srcId="{F4B9DAA7-D16D-4884-AE68-56F1A85D6D53}" destId="{896A263C-C43C-4E5D-BA0C-84018B925088}" srcOrd="0" destOrd="0" presId="urn:microsoft.com/office/officeart/2005/8/layout/vList4"/>
    <dgm:cxn modelId="{3D43A9B4-8992-46ED-AD4D-3B40030DD769}" type="presParOf" srcId="{896A263C-C43C-4E5D-BA0C-84018B925088}" destId="{EA68C688-833E-4FBE-BEB9-3960B9E4A705}" srcOrd="0" destOrd="0" presId="urn:microsoft.com/office/officeart/2005/8/layout/vList4"/>
    <dgm:cxn modelId="{58CB8658-CFB6-4D40-843F-4A65B65A3D91}" type="presParOf" srcId="{896A263C-C43C-4E5D-BA0C-84018B925088}" destId="{F3DFD792-D6C2-46C0-8598-AB49E7986AA3}" srcOrd="1" destOrd="0" presId="urn:microsoft.com/office/officeart/2005/8/layout/vList4"/>
    <dgm:cxn modelId="{E18FFCAC-782F-4007-B2DE-D84F32AE14FB}" type="presParOf" srcId="{896A263C-C43C-4E5D-BA0C-84018B925088}" destId="{707FD17C-345B-41F5-B9B0-53ED75FF3145}" srcOrd="2" destOrd="0" presId="urn:microsoft.com/office/officeart/2005/8/layout/vList4"/>
    <dgm:cxn modelId="{2190241F-A997-4C35-A13C-751CE8FEF9A2}" type="presParOf" srcId="{F4B9DAA7-D16D-4884-AE68-56F1A85D6D53}" destId="{81DF4E27-EFA6-4512-9038-7256D1837919}" srcOrd="1" destOrd="0" presId="urn:microsoft.com/office/officeart/2005/8/layout/vList4"/>
    <dgm:cxn modelId="{546BE7A1-3F75-4337-B2BC-9EDD1808531D}" type="presParOf" srcId="{F4B9DAA7-D16D-4884-AE68-56F1A85D6D53}" destId="{E7DCC86B-ABD4-4010-9EC3-31D30547FAE8}" srcOrd="2" destOrd="0" presId="urn:microsoft.com/office/officeart/2005/8/layout/vList4"/>
    <dgm:cxn modelId="{02246FAD-236B-4EA4-9C93-FFB8A08EF123}" type="presParOf" srcId="{E7DCC86B-ABD4-4010-9EC3-31D30547FAE8}" destId="{5BF546E6-FF00-4E2C-AF11-F229FBFA0AF6}" srcOrd="0" destOrd="0" presId="urn:microsoft.com/office/officeart/2005/8/layout/vList4"/>
    <dgm:cxn modelId="{20A0E677-FA58-41E5-9BE5-5538CDCBD813}" type="presParOf" srcId="{E7DCC86B-ABD4-4010-9EC3-31D30547FAE8}" destId="{349D98D5-B368-4D5B-8A87-17D3829B6887}" srcOrd="1" destOrd="0" presId="urn:microsoft.com/office/officeart/2005/8/layout/vList4"/>
    <dgm:cxn modelId="{A22A857C-D93C-4175-B890-EB89F9580637}" type="presParOf" srcId="{E7DCC86B-ABD4-4010-9EC3-31D30547FAE8}" destId="{896ABD4A-5E22-4411-8BD2-2862C59C2EFA}" srcOrd="2" destOrd="0" presId="urn:microsoft.com/office/officeart/2005/8/layout/vList4"/>
    <dgm:cxn modelId="{AA54EDC2-1850-4CF4-B5E8-D7889BB89AB9}" type="presParOf" srcId="{F4B9DAA7-D16D-4884-AE68-56F1A85D6D53}" destId="{9C8C7BDF-6E3B-4389-B8A3-054A574E5A53}" srcOrd="3" destOrd="0" presId="urn:microsoft.com/office/officeart/2005/8/layout/vList4"/>
    <dgm:cxn modelId="{93473B20-AF1B-4D27-9378-C2D542F72F60}" type="presParOf" srcId="{F4B9DAA7-D16D-4884-AE68-56F1A85D6D53}" destId="{0F3A7218-7962-4459-89EB-E1985CEEE529}" srcOrd="4" destOrd="0" presId="urn:microsoft.com/office/officeart/2005/8/layout/vList4"/>
    <dgm:cxn modelId="{908C92C3-6D78-4B45-A762-0D059664354A}" type="presParOf" srcId="{0F3A7218-7962-4459-89EB-E1985CEEE529}" destId="{D5DA8888-0F39-441F-BD3B-FBBC87ABCF67}" srcOrd="0" destOrd="0" presId="urn:microsoft.com/office/officeart/2005/8/layout/vList4"/>
    <dgm:cxn modelId="{8E7225A1-465B-40AC-8FEA-F079C7F2AC0D}" type="presParOf" srcId="{0F3A7218-7962-4459-89EB-E1985CEEE529}" destId="{4FCE46BE-EE01-46F3-8F2D-3B7C18DD0EC7}" srcOrd="1" destOrd="0" presId="urn:microsoft.com/office/officeart/2005/8/layout/vList4"/>
    <dgm:cxn modelId="{880AB127-841C-4712-BC8B-3694ECC63C11}" type="presParOf" srcId="{0F3A7218-7962-4459-89EB-E1985CEEE529}" destId="{5074D523-F881-4A87-9B35-5FAD1446FD7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1E1DB97-9126-455B-85AA-BAA5B7455328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DE077C-B2A3-4518-A11B-CC56ADCAAF01}">
      <dgm:prSet phldrT="[Text]" custT="1"/>
      <dgm:spPr/>
      <dgm:t>
        <a:bodyPr/>
        <a:lstStyle/>
        <a:p>
          <a:r>
            <a:rPr lang="en-US" sz="2000" b="1" u="sng" dirty="0" smtClean="0">
              <a:solidFill>
                <a:schemeClr val="tx1"/>
              </a:solidFill>
            </a:rPr>
            <a:t>Print Materials</a:t>
          </a:r>
          <a:endParaRPr lang="en-US" sz="2000" b="1" u="sng" dirty="0">
            <a:solidFill>
              <a:schemeClr val="tx1"/>
            </a:solidFill>
          </a:endParaRPr>
        </a:p>
      </dgm:t>
    </dgm:pt>
    <dgm:pt modelId="{3C7BA9F8-A89C-4AF2-B230-107EDCF3EBF9}" type="parTrans" cxnId="{3B0E3F48-C250-486B-A5CA-B184A8803291}">
      <dgm:prSet/>
      <dgm:spPr/>
      <dgm:t>
        <a:bodyPr/>
        <a:lstStyle/>
        <a:p>
          <a:endParaRPr lang="en-US"/>
        </a:p>
      </dgm:t>
    </dgm:pt>
    <dgm:pt modelId="{417660C7-7B12-463B-8580-2DABC2E908C7}" type="sibTrans" cxnId="{3B0E3F48-C250-486B-A5CA-B184A8803291}">
      <dgm:prSet/>
      <dgm:spPr/>
      <dgm:t>
        <a:bodyPr/>
        <a:lstStyle/>
        <a:p>
          <a:endParaRPr lang="en-US"/>
        </a:p>
      </dgm:t>
    </dgm:pt>
    <dgm:pt modelId="{594A534E-AB46-47DA-968F-569637FB3E3D}">
      <dgm:prSet phldrT="[Text]" custT="1"/>
      <dgm:spPr/>
      <dgm:t>
        <a:bodyPr/>
        <a:lstStyle/>
        <a:p>
          <a:r>
            <a:rPr lang="en-US" sz="2000" dirty="0" smtClean="0"/>
            <a:t>Books</a:t>
          </a:r>
          <a:endParaRPr lang="en-US" sz="2000" dirty="0"/>
        </a:p>
      </dgm:t>
    </dgm:pt>
    <dgm:pt modelId="{2D90D457-0D32-4B90-B638-E9E078FC4987}" type="parTrans" cxnId="{39289B38-DEEE-49F1-A399-B20E1DAAE82E}">
      <dgm:prSet/>
      <dgm:spPr/>
      <dgm:t>
        <a:bodyPr/>
        <a:lstStyle/>
        <a:p>
          <a:endParaRPr lang="en-US"/>
        </a:p>
      </dgm:t>
    </dgm:pt>
    <dgm:pt modelId="{5255B204-EF46-41D0-8776-4441AB7EA90C}" type="sibTrans" cxnId="{39289B38-DEEE-49F1-A399-B20E1DAAE82E}">
      <dgm:prSet/>
      <dgm:spPr/>
      <dgm:t>
        <a:bodyPr/>
        <a:lstStyle/>
        <a:p>
          <a:endParaRPr lang="en-US"/>
        </a:p>
      </dgm:t>
    </dgm:pt>
    <dgm:pt modelId="{40969778-19BC-40DD-9E92-9B1B0880E71D}">
      <dgm:prSet phldrT="[Text]" custT="1"/>
      <dgm:spPr/>
      <dgm:t>
        <a:bodyPr/>
        <a:lstStyle/>
        <a:p>
          <a:r>
            <a:rPr lang="en-US" sz="2000" dirty="0" smtClean="0"/>
            <a:t>Newspapers</a:t>
          </a:r>
          <a:endParaRPr lang="en-US" sz="2000" dirty="0"/>
        </a:p>
      </dgm:t>
    </dgm:pt>
    <dgm:pt modelId="{D365B5EB-DEAF-4209-AED6-5322FD2BC7E3}" type="parTrans" cxnId="{2766A3AA-80D4-4D96-96AD-C850F065674F}">
      <dgm:prSet/>
      <dgm:spPr/>
      <dgm:t>
        <a:bodyPr/>
        <a:lstStyle/>
        <a:p>
          <a:endParaRPr lang="en-US"/>
        </a:p>
      </dgm:t>
    </dgm:pt>
    <dgm:pt modelId="{8D0ACE0F-C2F2-48F8-B26A-EEF23366C5B1}" type="sibTrans" cxnId="{2766A3AA-80D4-4D96-96AD-C850F065674F}">
      <dgm:prSet/>
      <dgm:spPr/>
      <dgm:t>
        <a:bodyPr/>
        <a:lstStyle/>
        <a:p>
          <a:endParaRPr lang="en-US"/>
        </a:p>
      </dgm:t>
    </dgm:pt>
    <dgm:pt modelId="{D86AE17D-50C5-402A-A673-B9242EE6CB03}">
      <dgm:prSet phldrT="[Text]" custT="1"/>
      <dgm:spPr/>
      <dgm:t>
        <a:bodyPr/>
        <a:lstStyle/>
        <a:p>
          <a:r>
            <a:rPr lang="en-US" sz="2400" b="1" u="sng" dirty="0" smtClean="0">
              <a:solidFill>
                <a:schemeClr val="tx1"/>
              </a:solidFill>
            </a:rPr>
            <a:t>E-Books (online)</a:t>
          </a:r>
          <a:endParaRPr lang="en-US" sz="2400" b="1" u="sng" dirty="0">
            <a:solidFill>
              <a:schemeClr val="tx1"/>
            </a:solidFill>
          </a:endParaRPr>
        </a:p>
      </dgm:t>
    </dgm:pt>
    <dgm:pt modelId="{793C3A0D-3C7A-45AA-89A1-3945675205C6}" type="parTrans" cxnId="{D8E90A8A-8FEB-4D18-BF99-51533C28FA05}">
      <dgm:prSet/>
      <dgm:spPr/>
      <dgm:t>
        <a:bodyPr/>
        <a:lstStyle/>
        <a:p>
          <a:endParaRPr lang="en-US"/>
        </a:p>
      </dgm:t>
    </dgm:pt>
    <dgm:pt modelId="{79BB28B7-F2D7-49CF-A250-5D6AB49A8B51}" type="sibTrans" cxnId="{D8E90A8A-8FEB-4D18-BF99-51533C28FA05}">
      <dgm:prSet/>
      <dgm:spPr/>
      <dgm:t>
        <a:bodyPr/>
        <a:lstStyle/>
        <a:p>
          <a:endParaRPr lang="en-US"/>
        </a:p>
      </dgm:t>
    </dgm:pt>
    <dgm:pt modelId="{4D2AAF01-21D6-4486-B47E-065A787D2140}">
      <dgm:prSet phldrT="[Text]" custT="1"/>
      <dgm:spPr/>
      <dgm:t>
        <a:bodyPr/>
        <a:lstStyle/>
        <a:p>
          <a:r>
            <a:rPr lang="en-US" sz="2400" dirty="0" err="1" smtClean="0"/>
            <a:t>Ebrary</a:t>
          </a:r>
          <a:r>
            <a:rPr lang="en-US" sz="2400" dirty="0" smtClean="0"/>
            <a:t> </a:t>
          </a:r>
          <a:r>
            <a:rPr lang="en-US" sz="2400" dirty="0" err="1" smtClean="0"/>
            <a:t>Ebooks</a:t>
          </a:r>
          <a:endParaRPr lang="en-US" sz="2400" dirty="0"/>
        </a:p>
      </dgm:t>
    </dgm:pt>
    <dgm:pt modelId="{9F38A9FF-6B9C-468D-99E9-833BEAD81ED8}" type="parTrans" cxnId="{4AC78927-72D5-43D8-B0FE-84E1EF25A561}">
      <dgm:prSet/>
      <dgm:spPr/>
      <dgm:t>
        <a:bodyPr/>
        <a:lstStyle/>
        <a:p>
          <a:endParaRPr lang="en-US"/>
        </a:p>
      </dgm:t>
    </dgm:pt>
    <dgm:pt modelId="{BCCF2586-E6E4-43C4-8A91-D04FA8B5EE79}" type="sibTrans" cxnId="{4AC78927-72D5-43D8-B0FE-84E1EF25A561}">
      <dgm:prSet/>
      <dgm:spPr/>
      <dgm:t>
        <a:bodyPr/>
        <a:lstStyle/>
        <a:p>
          <a:endParaRPr lang="en-US"/>
        </a:p>
      </dgm:t>
    </dgm:pt>
    <dgm:pt modelId="{F311AF5B-52C1-44C4-850B-5F7AF6254CFC}">
      <dgm:prSet phldrT="[Text]" custT="1"/>
      <dgm:spPr/>
      <dgm:t>
        <a:bodyPr/>
        <a:lstStyle/>
        <a:p>
          <a:r>
            <a:rPr lang="en-US" sz="1800" b="1" u="sng" dirty="0" smtClean="0">
              <a:solidFill>
                <a:schemeClr val="tx1"/>
              </a:solidFill>
            </a:rPr>
            <a:t>E-Journals (Online)</a:t>
          </a:r>
          <a:endParaRPr lang="en-US" sz="1800" b="1" u="sng" dirty="0">
            <a:solidFill>
              <a:schemeClr val="tx1"/>
            </a:solidFill>
          </a:endParaRPr>
        </a:p>
      </dgm:t>
    </dgm:pt>
    <dgm:pt modelId="{EBE23AD1-94B9-477D-AA16-BE4887DFE7F4}" type="parTrans" cxnId="{481A427A-FE02-40BD-B764-46BE3E068A80}">
      <dgm:prSet/>
      <dgm:spPr/>
      <dgm:t>
        <a:bodyPr/>
        <a:lstStyle/>
        <a:p>
          <a:endParaRPr lang="en-US"/>
        </a:p>
      </dgm:t>
    </dgm:pt>
    <dgm:pt modelId="{53F7C4AB-8665-44F3-A5E5-E0EE07465C50}" type="sibTrans" cxnId="{481A427A-FE02-40BD-B764-46BE3E068A80}">
      <dgm:prSet/>
      <dgm:spPr/>
      <dgm:t>
        <a:bodyPr/>
        <a:lstStyle/>
        <a:p>
          <a:endParaRPr lang="en-US"/>
        </a:p>
      </dgm:t>
    </dgm:pt>
    <dgm:pt modelId="{AF02730C-A933-436A-83C3-B5100CF429FC}">
      <dgm:prSet phldrT="[Text]" custT="1"/>
      <dgm:spPr/>
      <dgm:t>
        <a:bodyPr/>
        <a:lstStyle/>
        <a:p>
          <a:r>
            <a:rPr lang="en-US" sz="1800" dirty="0" smtClean="0"/>
            <a:t>AJOL</a:t>
          </a:r>
          <a:endParaRPr lang="en-US" sz="1800" dirty="0"/>
        </a:p>
      </dgm:t>
    </dgm:pt>
    <dgm:pt modelId="{25428DBD-DD48-48C2-90F8-9232EEAE900A}" type="parTrans" cxnId="{55511B2E-01D6-4715-B436-0AE3AA9C6DDB}">
      <dgm:prSet/>
      <dgm:spPr/>
      <dgm:t>
        <a:bodyPr/>
        <a:lstStyle/>
        <a:p>
          <a:endParaRPr lang="en-US"/>
        </a:p>
      </dgm:t>
    </dgm:pt>
    <dgm:pt modelId="{209343F9-CA18-4104-8ACF-933910F55332}" type="sibTrans" cxnId="{55511B2E-01D6-4715-B436-0AE3AA9C6DDB}">
      <dgm:prSet/>
      <dgm:spPr/>
      <dgm:t>
        <a:bodyPr/>
        <a:lstStyle/>
        <a:p>
          <a:endParaRPr lang="en-US"/>
        </a:p>
      </dgm:t>
    </dgm:pt>
    <dgm:pt modelId="{0905854B-D259-478D-BBBF-3634D7C77AB3}">
      <dgm:prSet phldrT="[Text]" custT="1"/>
      <dgm:spPr/>
      <dgm:t>
        <a:bodyPr/>
        <a:lstStyle/>
        <a:p>
          <a:r>
            <a:rPr lang="en-US" sz="2000" dirty="0" smtClean="0"/>
            <a:t>Journals</a:t>
          </a:r>
          <a:endParaRPr lang="en-US" sz="2000" dirty="0"/>
        </a:p>
      </dgm:t>
    </dgm:pt>
    <dgm:pt modelId="{0E0B1025-8EB4-4B07-94EE-4A8E9B545170}" type="parTrans" cxnId="{EB13A85A-5107-4F3A-8BAE-47123742005A}">
      <dgm:prSet/>
      <dgm:spPr/>
      <dgm:t>
        <a:bodyPr/>
        <a:lstStyle/>
        <a:p>
          <a:endParaRPr lang="en-US"/>
        </a:p>
      </dgm:t>
    </dgm:pt>
    <dgm:pt modelId="{E6AFD83A-AB9E-4FC3-B2AF-252426530109}" type="sibTrans" cxnId="{EB13A85A-5107-4F3A-8BAE-47123742005A}">
      <dgm:prSet/>
      <dgm:spPr/>
      <dgm:t>
        <a:bodyPr/>
        <a:lstStyle/>
        <a:p>
          <a:endParaRPr lang="en-US"/>
        </a:p>
      </dgm:t>
    </dgm:pt>
    <dgm:pt modelId="{D86BCC8A-C7A6-4E44-BA9F-6CFB666C7FDF}">
      <dgm:prSet phldrT="[Text]" custT="1"/>
      <dgm:spPr/>
      <dgm:t>
        <a:bodyPr/>
        <a:lstStyle/>
        <a:p>
          <a:r>
            <a:rPr lang="en-US" sz="2000" dirty="0" smtClean="0"/>
            <a:t>Magazines</a:t>
          </a:r>
          <a:endParaRPr lang="en-US" sz="2000" dirty="0"/>
        </a:p>
      </dgm:t>
    </dgm:pt>
    <dgm:pt modelId="{662905F3-E9D2-481E-B868-E4199EF0D090}" type="parTrans" cxnId="{9B3EBA62-5331-491D-B072-EE0AD53755F6}">
      <dgm:prSet/>
      <dgm:spPr/>
      <dgm:t>
        <a:bodyPr/>
        <a:lstStyle/>
        <a:p>
          <a:endParaRPr lang="en-US"/>
        </a:p>
      </dgm:t>
    </dgm:pt>
    <dgm:pt modelId="{7C793FB7-B20F-4995-A2FB-4D63698B6A2D}" type="sibTrans" cxnId="{9B3EBA62-5331-491D-B072-EE0AD53755F6}">
      <dgm:prSet/>
      <dgm:spPr/>
      <dgm:t>
        <a:bodyPr/>
        <a:lstStyle/>
        <a:p>
          <a:endParaRPr lang="en-US"/>
        </a:p>
      </dgm:t>
    </dgm:pt>
    <dgm:pt modelId="{4C913F5A-6F63-43ED-9F76-11E62F0BCF37}">
      <dgm:prSet phldrT="[Text]" custT="1"/>
      <dgm:spPr/>
      <dgm:t>
        <a:bodyPr/>
        <a:lstStyle/>
        <a:p>
          <a:r>
            <a:rPr lang="en-US" sz="2000" dirty="0" smtClean="0"/>
            <a:t>Research Papers and Theses</a:t>
          </a:r>
          <a:endParaRPr lang="en-US" sz="2000" dirty="0"/>
        </a:p>
      </dgm:t>
    </dgm:pt>
    <dgm:pt modelId="{EA7237C5-BC90-4F7A-86A6-812BD98158C0}" type="parTrans" cxnId="{4424918E-575E-4439-87A1-E05CAA845A47}">
      <dgm:prSet/>
      <dgm:spPr/>
      <dgm:t>
        <a:bodyPr/>
        <a:lstStyle/>
        <a:p>
          <a:endParaRPr lang="en-US"/>
        </a:p>
      </dgm:t>
    </dgm:pt>
    <dgm:pt modelId="{9071208D-3E35-4F0C-B74C-AE8C0A715B82}" type="sibTrans" cxnId="{4424918E-575E-4439-87A1-E05CAA845A47}">
      <dgm:prSet/>
      <dgm:spPr/>
      <dgm:t>
        <a:bodyPr/>
        <a:lstStyle/>
        <a:p>
          <a:endParaRPr lang="en-US"/>
        </a:p>
      </dgm:t>
    </dgm:pt>
    <dgm:pt modelId="{6B1826D6-C232-4305-BC84-517186C6C36D}">
      <dgm:prSet phldrT="[Text]" custT="1"/>
      <dgm:spPr/>
      <dgm:t>
        <a:bodyPr/>
        <a:lstStyle/>
        <a:p>
          <a:r>
            <a:rPr lang="en-US" sz="2000" dirty="0" smtClean="0"/>
            <a:t>Special Collection</a:t>
          </a:r>
          <a:endParaRPr lang="en-US" sz="2000" dirty="0"/>
        </a:p>
      </dgm:t>
    </dgm:pt>
    <dgm:pt modelId="{7806BB17-7779-4280-B398-FEFFDBDBDD40}" type="parTrans" cxnId="{E1476C8D-7B6B-4DE6-BEAC-A13CAC7972E9}">
      <dgm:prSet/>
      <dgm:spPr/>
      <dgm:t>
        <a:bodyPr/>
        <a:lstStyle/>
        <a:p>
          <a:endParaRPr lang="en-US"/>
        </a:p>
      </dgm:t>
    </dgm:pt>
    <dgm:pt modelId="{12C2D5C3-8EFE-4A3F-8228-C47C325E3806}" type="sibTrans" cxnId="{E1476C8D-7B6B-4DE6-BEAC-A13CAC7972E9}">
      <dgm:prSet/>
      <dgm:spPr/>
      <dgm:t>
        <a:bodyPr/>
        <a:lstStyle/>
        <a:p>
          <a:endParaRPr lang="en-US"/>
        </a:p>
      </dgm:t>
    </dgm:pt>
    <dgm:pt modelId="{7CDCEE4F-B000-41FF-96A3-8574D2D1E5D9}">
      <dgm:prSet phldrT="[Text]" custT="1"/>
      <dgm:spPr/>
      <dgm:t>
        <a:bodyPr/>
        <a:lstStyle/>
        <a:p>
          <a:r>
            <a:rPr lang="en-US" sz="2000" dirty="0" smtClean="0"/>
            <a:t>Photos</a:t>
          </a:r>
          <a:endParaRPr lang="en-US" sz="2000" dirty="0"/>
        </a:p>
      </dgm:t>
    </dgm:pt>
    <dgm:pt modelId="{4A71C71B-A4DF-41E8-88DF-61682DB9B390}" type="parTrans" cxnId="{15EB927E-4535-4B18-9503-55BFFFD6F978}">
      <dgm:prSet/>
      <dgm:spPr/>
      <dgm:t>
        <a:bodyPr/>
        <a:lstStyle/>
        <a:p>
          <a:endParaRPr lang="en-US"/>
        </a:p>
      </dgm:t>
    </dgm:pt>
    <dgm:pt modelId="{12AF4523-AA7B-4D9D-9346-1E8AAB73E7A6}" type="sibTrans" cxnId="{15EB927E-4535-4B18-9503-55BFFFD6F978}">
      <dgm:prSet/>
      <dgm:spPr/>
      <dgm:t>
        <a:bodyPr/>
        <a:lstStyle/>
        <a:p>
          <a:endParaRPr lang="en-US"/>
        </a:p>
      </dgm:t>
    </dgm:pt>
    <dgm:pt modelId="{A724F407-FAC6-40B9-814F-20323ED7CF74}">
      <dgm:prSet phldrT="[Text]" custT="1"/>
      <dgm:spPr/>
      <dgm:t>
        <a:bodyPr/>
        <a:lstStyle/>
        <a:p>
          <a:r>
            <a:rPr lang="en-US" sz="2000" dirty="0" smtClean="0"/>
            <a:t>Government Publications</a:t>
          </a:r>
          <a:endParaRPr lang="en-US" sz="2000" dirty="0"/>
        </a:p>
      </dgm:t>
    </dgm:pt>
    <dgm:pt modelId="{539A42E7-6414-4E56-9E28-4929C8937A79}" type="parTrans" cxnId="{8A5AD412-9B77-47EF-ADE4-B6FBA1AF9D76}">
      <dgm:prSet/>
      <dgm:spPr/>
      <dgm:t>
        <a:bodyPr/>
        <a:lstStyle/>
        <a:p>
          <a:endParaRPr lang="en-US"/>
        </a:p>
      </dgm:t>
    </dgm:pt>
    <dgm:pt modelId="{199B098A-745A-4F5E-BDF8-EA61BE849328}" type="sibTrans" cxnId="{8A5AD412-9B77-47EF-ADE4-B6FBA1AF9D76}">
      <dgm:prSet/>
      <dgm:spPr/>
      <dgm:t>
        <a:bodyPr/>
        <a:lstStyle/>
        <a:p>
          <a:endParaRPr lang="en-US"/>
        </a:p>
      </dgm:t>
    </dgm:pt>
    <dgm:pt modelId="{0D7C8E03-DC63-45BD-A4A4-EFE014FFD79C}">
      <dgm:prSet phldrT="[Text]" custT="1"/>
      <dgm:spPr/>
      <dgm:t>
        <a:bodyPr/>
        <a:lstStyle/>
        <a:p>
          <a:r>
            <a:rPr lang="en-US" sz="2400" dirty="0" smtClean="0"/>
            <a:t>OECD Books and Monographs (PDF)</a:t>
          </a:r>
          <a:endParaRPr lang="en-US" sz="2400" dirty="0"/>
        </a:p>
      </dgm:t>
    </dgm:pt>
    <dgm:pt modelId="{03552590-B4A9-48BA-8AC8-4208F18D1C73}" type="parTrans" cxnId="{67E7BB16-0E8F-4837-A2E9-5C54565A0A54}">
      <dgm:prSet/>
      <dgm:spPr/>
      <dgm:t>
        <a:bodyPr/>
        <a:lstStyle/>
        <a:p>
          <a:endParaRPr lang="en-US"/>
        </a:p>
      </dgm:t>
    </dgm:pt>
    <dgm:pt modelId="{9CB97ECE-BBBA-4A9A-9773-58A726CCF227}" type="sibTrans" cxnId="{67E7BB16-0E8F-4837-A2E9-5C54565A0A54}">
      <dgm:prSet/>
      <dgm:spPr/>
      <dgm:t>
        <a:bodyPr/>
        <a:lstStyle/>
        <a:p>
          <a:endParaRPr lang="en-US"/>
        </a:p>
      </dgm:t>
    </dgm:pt>
    <dgm:pt modelId="{E10634E5-BD98-4EF6-8053-C3FED225FEA5}">
      <dgm:prSet phldrT="[Text]" custT="1"/>
      <dgm:spPr/>
      <dgm:t>
        <a:bodyPr/>
        <a:lstStyle/>
        <a:p>
          <a:r>
            <a:rPr lang="en-US" sz="2400" dirty="0" err="1" smtClean="0"/>
            <a:t>Onlinebooks</a:t>
          </a:r>
          <a:endParaRPr lang="en-US" sz="2400" dirty="0"/>
        </a:p>
      </dgm:t>
    </dgm:pt>
    <dgm:pt modelId="{32D92BFF-A148-43A4-A756-E08E10D3C93F}" type="parTrans" cxnId="{E2596C51-B7AB-4548-A722-CEAC515C6808}">
      <dgm:prSet/>
      <dgm:spPr/>
      <dgm:t>
        <a:bodyPr/>
        <a:lstStyle/>
        <a:p>
          <a:endParaRPr lang="en-US"/>
        </a:p>
      </dgm:t>
    </dgm:pt>
    <dgm:pt modelId="{1555E7EA-995C-4666-9BAE-66AA35FBE848}" type="sibTrans" cxnId="{E2596C51-B7AB-4548-A722-CEAC515C6808}">
      <dgm:prSet/>
      <dgm:spPr/>
      <dgm:t>
        <a:bodyPr/>
        <a:lstStyle/>
        <a:p>
          <a:endParaRPr lang="en-US"/>
        </a:p>
      </dgm:t>
    </dgm:pt>
    <dgm:pt modelId="{B39CC93E-BC25-49D6-90A1-0DEE495004CC}">
      <dgm:prSet phldrT="[Text]" custT="1"/>
      <dgm:spPr/>
      <dgm:t>
        <a:bodyPr/>
        <a:lstStyle/>
        <a:p>
          <a:r>
            <a:rPr lang="en-US" sz="2400" dirty="0" smtClean="0"/>
            <a:t>Taylor and Francis </a:t>
          </a:r>
          <a:r>
            <a:rPr lang="en-US" sz="2400" dirty="0" err="1" smtClean="0"/>
            <a:t>Ebooks</a:t>
          </a:r>
          <a:endParaRPr lang="en-US" sz="2400" dirty="0"/>
        </a:p>
      </dgm:t>
    </dgm:pt>
    <dgm:pt modelId="{25BB9D6E-4528-460F-A79F-140B4673F7D5}" type="parTrans" cxnId="{C70C20CC-F82C-4CE7-B00D-B28B2C0B5B6F}">
      <dgm:prSet/>
      <dgm:spPr/>
      <dgm:t>
        <a:bodyPr/>
        <a:lstStyle/>
        <a:p>
          <a:endParaRPr lang="en-US"/>
        </a:p>
      </dgm:t>
    </dgm:pt>
    <dgm:pt modelId="{D9AE694F-5A3E-4422-AD58-31B9B2B6ABF8}" type="sibTrans" cxnId="{C70C20CC-F82C-4CE7-B00D-B28B2C0B5B6F}">
      <dgm:prSet/>
      <dgm:spPr/>
      <dgm:t>
        <a:bodyPr/>
        <a:lstStyle/>
        <a:p>
          <a:endParaRPr lang="en-US"/>
        </a:p>
      </dgm:t>
    </dgm:pt>
    <dgm:pt modelId="{4D187374-B69C-45B6-8FDC-5527EAB2490A}">
      <dgm:prSet phldrT="[Text]" custT="1"/>
      <dgm:spPr/>
      <dgm:t>
        <a:bodyPr/>
        <a:lstStyle/>
        <a:p>
          <a:r>
            <a:rPr lang="en-US" sz="1800" dirty="0" smtClean="0"/>
            <a:t>BMJ Journals</a:t>
          </a:r>
          <a:endParaRPr lang="en-US" sz="1800" dirty="0"/>
        </a:p>
      </dgm:t>
    </dgm:pt>
    <dgm:pt modelId="{3A8B6BD9-C7C6-44A5-8167-2CD5A7281319}" type="parTrans" cxnId="{4848BE2A-450C-41DE-9A3C-1B332B980FAD}">
      <dgm:prSet/>
      <dgm:spPr/>
      <dgm:t>
        <a:bodyPr/>
        <a:lstStyle/>
        <a:p>
          <a:endParaRPr lang="en-US"/>
        </a:p>
      </dgm:t>
    </dgm:pt>
    <dgm:pt modelId="{10B09843-3C0A-4A59-845C-E5B1FC49975D}" type="sibTrans" cxnId="{4848BE2A-450C-41DE-9A3C-1B332B980FAD}">
      <dgm:prSet/>
      <dgm:spPr/>
      <dgm:t>
        <a:bodyPr/>
        <a:lstStyle/>
        <a:p>
          <a:endParaRPr lang="en-US"/>
        </a:p>
      </dgm:t>
    </dgm:pt>
    <dgm:pt modelId="{2C85D140-0EC4-4414-A310-BF6C66DD1C4B}">
      <dgm:prSet phldrT="[Text]" custT="1"/>
      <dgm:spPr/>
      <dgm:t>
        <a:bodyPr/>
        <a:lstStyle/>
        <a:p>
          <a:r>
            <a:rPr lang="en-US" sz="1800" dirty="0" smtClean="0"/>
            <a:t>Cambridge Journals</a:t>
          </a:r>
          <a:endParaRPr lang="en-US" sz="1800" dirty="0"/>
        </a:p>
      </dgm:t>
    </dgm:pt>
    <dgm:pt modelId="{41F5716E-245D-4332-A8D7-6B56360167CC}" type="parTrans" cxnId="{74F0EF0D-0BA4-4D88-BE06-BB07EB0F1CDF}">
      <dgm:prSet/>
      <dgm:spPr/>
      <dgm:t>
        <a:bodyPr/>
        <a:lstStyle/>
        <a:p>
          <a:endParaRPr lang="en-US"/>
        </a:p>
      </dgm:t>
    </dgm:pt>
    <dgm:pt modelId="{1B33096F-D584-498D-9C4A-C44C8EF33C76}" type="sibTrans" cxnId="{74F0EF0D-0BA4-4D88-BE06-BB07EB0F1CDF}">
      <dgm:prSet/>
      <dgm:spPr/>
      <dgm:t>
        <a:bodyPr/>
        <a:lstStyle/>
        <a:p>
          <a:endParaRPr lang="en-US"/>
        </a:p>
      </dgm:t>
    </dgm:pt>
    <dgm:pt modelId="{CF5336D4-3C10-477F-B924-8A12183D82DC}">
      <dgm:prSet phldrT="[Text]" custT="1"/>
      <dgm:spPr/>
      <dgm:t>
        <a:bodyPr/>
        <a:lstStyle/>
        <a:p>
          <a:r>
            <a:rPr lang="en-US" sz="1800" dirty="0" smtClean="0"/>
            <a:t>Chicago</a:t>
          </a:r>
          <a:endParaRPr lang="en-US" sz="1800" dirty="0"/>
        </a:p>
      </dgm:t>
    </dgm:pt>
    <dgm:pt modelId="{B489DE8A-7EB2-477A-BF23-9FCC5427663F}" type="parTrans" cxnId="{1FB41586-F85C-42F0-8CC0-85EDFFA12CC2}">
      <dgm:prSet/>
      <dgm:spPr/>
      <dgm:t>
        <a:bodyPr/>
        <a:lstStyle/>
        <a:p>
          <a:endParaRPr lang="en-US"/>
        </a:p>
      </dgm:t>
    </dgm:pt>
    <dgm:pt modelId="{FB4134EE-4790-4875-B5E7-7E2F6D739550}" type="sibTrans" cxnId="{1FB41586-F85C-42F0-8CC0-85EDFFA12CC2}">
      <dgm:prSet/>
      <dgm:spPr/>
      <dgm:t>
        <a:bodyPr/>
        <a:lstStyle/>
        <a:p>
          <a:endParaRPr lang="en-US"/>
        </a:p>
      </dgm:t>
    </dgm:pt>
    <dgm:pt modelId="{852358A1-ACD1-480A-A4A0-E3B429D0AE3D}">
      <dgm:prSet phldrT="[Text]" custT="1"/>
      <dgm:spPr/>
      <dgm:t>
        <a:bodyPr/>
        <a:lstStyle/>
        <a:p>
          <a:r>
            <a:rPr lang="en-US" sz="1800" dirty="0" err="1" smtClean="0"/>
            <a:t>Ebscohost</a:t>
          </a:r>
          <a:r>
            <a:rPr lang="en-US" sz="1800" dirty="0" smtClean="0"/>
            <a:t> Databases</a:t>
          </a:r>
          <a:endParaRPr lang="en-US" sz="1800" dirty="0"/>
        </a:p>
      </dgm:t>
    </dgm:pt>
    <dgm:pt modelId="{736CD2D4-DEB6-408E-9383-22A16872DB73}" type="parTrans" cxnId="{B41F8A54-27CF-4EDD-AB10-BE6EF228E6E3}">
      <dgm:prSet/>
      <dgm:spPr/>
      <dgm:t>
        <a:bodyPr/>
        <a:lstStyle/>
        <a:p>
          <a:endParaRPr lang="en-US"/>
        </a:p>
      </dgm:t>
    </dgm:pt>
    <dgm:pt modelId="{8BF3695D-EFE4-4DDA-B641-2A45D97FBEB8}" type="sibTrans" cxnId="{B41F8A54-27CF-4EDD-AB10-BE6EF228E6E3}">
      <dgm:prSet/>
      <dgm:spPr/>
      <dgm:t>
        <a:bodyPr/>
        <a:lstStyle/>
        <a:p>
          <a:endParaRPr lang="en-US"/>
        </a:p>
      </dgm:t>
    </dgm:pt>
    <dgm:pt modelId="{E75B48F2-A247-41EA-9A77-8B9A4440C914}">
      <dgm:prSet phldrT="[Text]" custT="1"/>
      <dgm:spPr/>
      <dgm:t>
        <a:bodyPr/>
        <a:lstStyle/>
        <a:p>
          <a:r>
            <a:rPr lang="en-US" sz="1800" dirty="0" smtClean="0"/>
            <a:t>E-LIS</a:t>
          </a:r>
          <a:endParaRPr lang="en-US" sz="1800" dirty="0"/>
        </a:p>
      </dgm:t>
    </dgm:pt>
    <dgm:pt modelId="{15903CFB-7E22-4FBB-B31B-0CDCE03EECA2}" type="parTrans" cxnId="{111A834F-6B9A-4179-A198-A25F007762B6}">
      <dgm:prSet/>
      <dgm:spPr/>
      <dgm:t>
        <a:bodyPr/>
        <a:lstStyle/>
        <a:p>
          <a:endParaRPr lang="en-US"/>
        </a:p>
      </dgm:t>
    </dgm:pt>
    <dgm:pt modelId="{EDECAD36-C5B6-4EE7-BD3B-118DF75AAAF6}" type="sibTrans" cxnId="{111A834F-6B9A-4179-A198-A25F007762B6}">
      <dgm:prSet/>
      <dgm:spPr/>
      <dgm:t>
        <a:bodyPr/>
        <a:lstStyle/>
        <a:p>
          <a:endParaRPr lang="en-US"/>
        </a:p>
      </dgm:t>
    </dgm:pt>
    <dgm:pt modelId="{721C0788-C7E0-41B1-9CEB-7EF620F9FB6B}">
      <dgm:prSet phldrT="[Text]" custT="1"/>
      <dgm:spPr/>
      <dgm:t>
        <a:bodyPr/>
        <a:lstStyle/>
        <a:p>
          <a:r>
            <a:rPr lang="en-US" sz="1800" dirty="0" smtClean="0"/>
            <a:t>Emerald Journals</a:t>
          </a:r>
          <a:endParaRPr lang="en-US" sz="1800" dirty="0"/>
        </a:p>
      </dgm:t>
    </dgm:pt>
    <dgm:pt modelId="{1906FF77-761C-4F29-BDCA-A5C2FB4ECF38}" type="parTrans" cxnId="{48DD378C-4501-4473-9E7E-4C5C1B751FA7}">
      <dgm:prSet/>
      <dgm:spPr/>
      <dgm:t>
        <a:bodyPr/>
        <a:lstStyle/>
        <a:p>
          <a:endParaRPr lang="en-US"/>
        </a:p>
      </dgm:t>
    </dgm:pt>
    <dgm:pt modelId="{E7F0677B-03E6-4FDF-A08C-EF601B9095DA}" type="sibTrans" cxnId="{48DD378C-4501-4473-9E7E-4C5C1B751FA7}">
      <dgm:prSet/>
      <dgm:spPr/>
      <dgm:t>
        <a:bodyPr/>
        <a:lstStyle/>
        <a:p>
          <a:endParaRPr lang="en-US"/>
        </a:p>
      </dgm:t>
    </dgm:pt>
    <dgm:pt modelId="{29D6F79F-F688-4474-813A-8D595F23FDA5}">
      <dgm:prSet phldrT="[Text]" custT="1"/>
      <dgm:spPr/>
      <dgm:t>
        <a:bodyPr/>
        <a:lstStyle/>
        <a:p>
          <a:r>
            <a:rPr lang="en-US" sz="1800" dirty="0" smtClean="0"/>
            <a:t>HINARI</a:t>
          </a:r>
          <a:endParaRPr lang="en-US" sz="1800" dirty="0"/>
        </a:p>
      </dgm:t>
    </dgm:pt>
    <dgm:pt modelId="{A5186AFF-F000-4145-A25D-CF9E8CB74AC2}" type="parTrans" cxnId="{25FDC8CF-8E84-4D1C-ABBD-681C42C046C7}">
      <dgm:prSet/>
      <dgm:spPr/>
      <dgm:t>
        <a:bodyPr/>
        <a:lstStyle/>
        <a:p>
          <a:endParaRPr lang="en-US"/>
        </a:p>
      </dgm:t>
    </dgm:pt>
    <dgm:pt modelId="{B330CF03-C019-4BE5-87A6-2E0D624AF037}" type="sibTrans" cxnId="{25FDC8CF-8E84-4D1C-ABBD-681C42C046C7}">
      <dgm:prSet/>
      <dgm:spPr/>
      <dgm:t>
        <a:bodyPr/>
        <a:lstStyle/>
        <a:p>
          <a:endParaRPr lang="en-US"/>
        </a:p>
      </dgm:t>
    </dgm:pt>
    <dgm:pt modelId="{5A86C71D-BC3C-4102-95FC-AE9AFD4D5879}">
      <dgm:prSet phldrT="[Text]" custT="1"/>
      <dgm:spPr/>
      <dgm:t>
        <a:bodyPr/>
        <a:lstStyle/>
        <a:p>
          <a:r>
            <a:rPr lang="en-US" sz="1800" dirty="0" smtClean="0"/>
            <a:t>JSTOR</a:t>
          </a:r>
          <a:endParaRPr lang="en-US" sz="1800" dirty="0"/>
        </a:p>
      </dgm:t>
    </dgm:pt>
    <dgm:pt modelId="{2E8BFE84-71CF-436C-BE30-1975B38E7BCC}" type="parTrans" cxnId="{6ED67EC0-E3D9-433F-B7F8-E6448E7349DE}">
      <dgm:prSet/>
      <dgm:spPr/>
      <dgm:t>
        <a:bodyPr/>
        <a:lstStyle/>
        <a:p>
          <a:endParaRPr lang="en-US"/>
        </a:p>
      </dgm:t>
    </dgm:pt>
    <dgm:pt modelId="{35EF4A13-1355-400C-8ED7-EDF9F9D8CF9D}" type="sibTrans" cxnId="{6ED67EC0-E3D9-433F-B7F8-E6448E7349DE}">
      <dgm:prSet/>
      <dgm:spPr/>
      <dgm:t>
        <a:bodyPr/>
        <a:lstStyle/>
        <a:p>
          <a:endParaRPr lang="en-US"/>
        </a:p>
      </dgm:t>
    </dgm:pt>
    <dgm:pt modelId="{2C49C165-57CD-4F20-A399-315DB9A7207F}">
      <dgm:prSet phldrT="[Text]" custT="1"/>
      <dgm:spPr/>
      <dgm:t>
        <a:bodyPr/>
        <a:lstStyle/>
        <a:p>
          <a:r>
            <a:rPr lang="en-US" sz="1800" dirty="0" smtClean="0"/>
            <a:t>OECD Periodicals</a:t>
          </a:r>
          <a:endParaRPr lang="en-US" sz="1800" dirty="0"/>
        </a:p>
      </dgm:t>
    </dgm:pt>
    <dgm:pt modelId="{090A1E1F-7286-4EFC-8008-BC4B8C3D5703}" type="parTrans" cxnId="{2BF9C58E-564A-4686-BE56-5BECC3FE2150}">
      <dgm:prSet/>
      <dgm:spPr/>
      <dgm:t>
        <a:bodyPr/>
        <a:lstStyle/>
        <a:p>
          <a:endParaRPr lang="en-US"/>
        </a:p>
      </dgm:t>
    </dgm:pt>
    <dgm:pt modelId="{6C11D4BF-70C7-4C15-B2DD-ECFD58142BFB}" type="sibTrans" cxnId="{2BF9C58E-564A-4686-BE56-5BECC3FE2150}">
      <dgm:prSet/>
      <dgm:spPr/>
      <dgm:t>
        <a:bodyPr/>
        <a:lstStyle/>
        <a:p>
          <a:endParaRPr lang="en-US"/>
        </a:p>
      </dgm:t>
    </dgm:pt>
    <dgm:pt modelId="{830A8A89-C86C-4C49-9234-497828FF550C}">
      <dgm:prSet phldrT="[Text]" custT="1"/>
      <dgm:spPr/>
      <dgm:t>
        <a:bodyPr/>
        <a:lstStyle/>
        <a:p>
          <a:r>
            <a:rPr lang="en-US" sz="1800" dirty="0" smtClean="0"/>
            <a:t>SAGE</a:t>
          </a:r>
          <a:endParaRPr lang="en-US" sz="1800" dirty="0"/>
        </a:p>
      </dgm:t>
    </dgm:pt>
    <dgm:pt modelId="{3A89870F-C8D3-41AA-987D-A0AD25DEB0C8}" type="parTrans" cxnId="{511047F0-F8C4-44D3-B8A1-9D9899CEAC60}">
      <dgm:prSet/>
      <dgm:spPr/>
      <dgm:t>
        <a:bodyPr/>
        <a:lstStyle/>
        <a:p>
          <a:endParaRPr lang="en-US"/>
        </a:p>
      </dgm:t>
    </dgm:pt>
    <dgm:pt modelId="{B3BE2BCD-EFF6-4060-A279-73318699F6C3}" type="sibTrans" cxnId="{511047F0-F8C4-44D3-B8A1-9D9899CEAC60}">
      <dgm:prSet/>
      <dgm:spPr/>
      <dgm:t>
        <a:bodyPr/>
        <a:lstStyle/>
        <a:p>
          <a:endParaRPr lang="en-US"/>
        </a:p>
      </dgm:t>
    </dgm:pt>
    <dgm:pt modelId="{BF272F12-425A-49FA-931D-D396956A3C46}">
      <dgm:prSet phldrT="[Text]" custT="1"/>
      <dgm:spPr/>
      <dgm:t>
        <a:bodyPr/>
        <a:lstStyle/>
        <a:p>
          <a:r>
            <a:rPr lang="en-US" sz="1800" dirty="0" smtClean="0"/>
            <a:t>Oxford University</a:t>
          </a:r>
          <a:endParaRPr lang="en-US" sz="1800" dirty="0"/>
        </a:p>
      </dgm:t>
    </dgm:pt>
    <dgm:pt modelId="{EAAF3CC9-ED80-4B06-BB99-05E2860790BC}" type="parTrans" cxnId="{60FC52CF-F563-4545-BDB9-812790F947C1}">
      <dgm:prSet/>
      <dgm:spPr/>
      <dgm:t>
        <a:bodyPr/>
        <a:lstStyle/>
        <a:p>
          <a:endParaRPr lang="en-US"/>
        </a:p>
      </dgm:t>
    </dgm:pt>
    <dgm:pt modelId="{A612C245-273F-4EC6-AA86-68C4337C6E0B}" type="sibTrans" cxnId="{60FC52CF-F563-4545-BDB9-812790F947C1}">
      <dgm:prSet/>
      <dgm:spPr/>
      <dgm:t>
        <a:bodyPr/>
        <a:lstStyle/>
        <a:p>
          <a:endParaRPr lang="en-US"/>
        </a:p>
      </dgm:t>
    </dgm:pt>
    <dgm:pt modelId="{92C3B427-75A1-4639-A55A-EDFC6167AA98}">
      <dgm:prSet phldrT="[Text]" custT="1"/>
      <dgm:spPr/>
      <dgm:t>
        <a:bodyPr/>
        <a:lstStyle/>
        <a:p>
          <a:r>
            <a:rPr lang="en-US" sz="1800" dirty="0" smtClean="0"/>
            <a:t>OTHERS</a:t>
          </a:r>
          <a:endParaRPr lang="en-US" sz="1800" dirty="0"/>
        </a:p>
      </dgm:t>
    </dgm:pt>
    <dgm:pt modelId="{BDB94753-E44F-4E8C-A51D-DE1398050AAE}" type="parTrans" cxnId="{D2C49B3D-6567-4B73-804B-543C09C1F33C}">
      <dgm:prSet/>
      <dgm:spPr/>
      <dgm:t>
        <a:bodyPr/>
        <a:lstStyle/>
        <a:p>
          <a:endParaRPr lang="en-US"/>
        </a:p>
      </dgm:t>
    </dgm:pt>
    <dgm:pt modelId="{E0D2DFFE-FBEF-40D6-8939-18E58865D8B0}" type="sibTrans" cxnId="{D2C49B3D-6567-4B73-804B-543C09C1F33C}">
      <dgm:prSet/>
      <dgm:spPr/>
      <dgm:t>
        <a:bodyPr/>
        <a:lstStyle/>
        <a:p>
          <a:endParaRPr lang="en-US"/>
        </a:p>
      </dgm:t>
    </dgm:pt>
    <dgm:pt modelId="{733FB4B5-9565-497B-AE2E-4A42F8F2305C}" type="pres">
      <dgm:prSet presAssocID="{51E1DB97-9126-455B-85AA-BAA5B745532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B8DB00-E145-45B2-AD3E-70A3923EB53E}" type="pres">
      <dgm:prSet presAssocID="{BDDE077C-B2A3-4518-A11B-CC56ADCAAF0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4F9387-877C-4907-9593-54A54E838780}" type="pres">
      <dgm:prSet presAssocID="{417660C7-7B12-463B-8580-2DABC2E908C7}" presName="sibTrans" presStyleCnt="0"/>
      <dgm:spPr/>
    </dgm:pt>
    <dgm:pt modelId="{5AE4C033-12E0-43EF-8F45-E5237FBE95B1}" type="pres">
      <dgm:prSet presAssocID="{D86AE17D-50C5-402A-A673-B9242EE6CB0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F75E17-55A5-465D-913A-1C5292BF54E0}" type="pres">
      <dgm:prSet presAssocID="{79BB28B7-F2D7-49CF-A250-5D6AB49A8B51}" presName="sibTrans" presStyleCnt="0"/>
      <dgm:spPr/>
    </dgm:pt>
    <dgm:pt modelId="{9FD3E493-0B0A-4B0E-A8E9-D53FD794195B}" type="pres">
      <dgm:prSet presAssocID="{F311AF5B-52C1-44C4-850B-5F7AF6254CF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1F8A54-27CF-4EDD-AB10-BE6EF228E6E3}" srcId="{F311AF5B-52C1-44C4-850B-5F7AF6254CFC}" destId="{852358A1-ACD1-480A-A4A0-E3B429D0AE3D}" srcOrd="4" destOrd="0" parTransId="{736CD2D4-DEB6-408E-9383-22A16872DB73}" sibTransId="{8BF3695D-EFE4-4DDA-B641-2A45D97FBEB8}"/>
    <dgm:cxn modelId="{8A5AD412-9B77-47EF-ADE4-B6FBA1AF9D76}" srcId="{BDDE077C-B2A3-4518-A11B-CC56ADCAAF01}" destId="{A724F407-FAC6-40B9-814F-20323ED7CF74}" srcOrd="7" destOrd="0" parTransId="{539A42E7-6414-4E56-9E28-4929C8937A79}" sibTransId="{199B098A-745A-4F5E-BDF8-EA61BE849328}"/>
    <dgm:cxn modelId="{0AA489C2-BF14-4EFB-A255-93173390DFC1}" type="presOf" srcId="{4D187374-B69C-45B6-8FDC-5527EAB2490A}" destId="{9FD3E493-0B0A-4B0E-A8E9-D53FD794195B}" srcOrd="0" destOrd="2" presId="urn:microsoft.com/office/officeart/2005/8/layout/hList6"/>
    <dgm:cxn modelId="{48DD378C-4501-4473-9E7E-4C5C1B751FA7}" srcId="{F311AF5B-52C1-44C4-850B-5F7AF6254CFC}" destId="{721C0788-C7E0-41B1-9CEB-7EF620F9FB6B}" srcOrd="6" destOrd="0" parTransId="{1906FF77-761C-4F29-BDCA-A5C2FB4ECF38}" sibTransId="{E7F0677B-03E6-4FDF-A08C-EF601B9095DA}"/>
    <dgm:cxn modelId="{4424918E-575E-4439-87A1-E05CAA845A47}" srcId="{BDDE077C-B2A3-4518-A11B-CC56ADCAAF01}" destId="{4C913F5A-6F63-43ED-9F76-11E62F0BCF37}" srcOrd="3" destOrd="0" parTransId="{EA7237C5-BC90-4F7A-86A6-812BD98158C0}" sibTransId="{9071208D-3E35-4F0C-B74C-AE8C0A715B82}"/>
    <dgm:cxn modelId="{6ED67EC0-E3D9-433F-B7F8-E6448E7349DE}" srcId="{F311AF5B-52C1-44C4-850B-5F7AF6254CFC}" destId="{5A86C71D-BC3C-4102-95FC-AE9AFD4D5879}" srcOrd="8" destOrd="0" parTransId="{2E8BFE84-71CF-436C-BE30-1975B38E7BCC}" sibTransId="{35EF4A13-1355-400C-8ED7-EDF9F9D8CF9D}"/>
    <dgm:cxn modelId="{55B01AD5-F305-44E0-A294-F7B5FDBF9036}" type="presOf" srcId="{E75B48F2-A247-41EA-9A77-8B9A4440C914}" destId="{9FD3E493-0B0A-4B0E-A8E9-D53FD794195B}" srcOrd="0" destOrd="6" presId="urn:microsoft.com/office/officeart/2005/8/layout/hList6"/>
    <dgm:cxn modelId="{55511B2E-01D6-4715-B436-0AE3AA9C6DDB}" srcId="{F311AF5B-52C1-44C4-850B-5F7AF6254CFC}" destId="{AF02730C-A933-436A-83C3-B5100CF429FC}" srcOrd="0" destOrd="0" parTransId="{25428DBD-DD48-48C2-90F8-9232EEAE900A}" sibTransId="{209343F9-CA18-4104-8ACF-933910F55332}"/>
    <dgm:cxn modelId="{C0E37C06-37B5-46AC-96BB-85A856B1FCD4}" type="presOf" srcId="{51E1DB97-9126-455B-85AA-BAA5B7455328}" destId="{733FB4B5-9565-497B-AE2E-4A42F8F2305C}" srcOrd="0" destOrd="0" presId="urn:microsoft.com/office/officeart/2005/8/layout/hList6"/>
    <dgm:cxn modelId="{996747CA-C19B-41AF-9275-A32A576FBF97}" type="presOf" srcId="{BDDE077C-B2A3-4518-A11B-CC56ADCAAF01}" destId="{82B8DB00-E145-45B2-AD3E-70A3923EB53E}" srcOrd="0" destOrd="0" presId="urn:microsoft.com/office/officeart/2005/8/layout/hList6"/>
    <dgm:cxn modelId="{57382C59-4635-4F74-BC07-7E744DC7883F}" type="presOf" srcId="{CF5336D4-3C10-477F-B924-8A12183D82DC}" destId="{9FD3E493-0B0A-4B0E-A8E9-D53FD794195B}" srcOrd="0" destOrd="4" presId="urn:microsoft.com/office/officeart/2005/8/layout/hList6"/>
    <dgm:cxn modelId="{A3E1C215-9034-4E77-B729-14E7A58A9BCF}" type="presOf" srcId="{2C49C165-57CD-4F20-A399-315DB9A7207F}" destId="{9FD3E493-0B0A-4B0E-A8E9-D53FD794195B}" srcOrd="0" destOrd="10" presId="urn:microsoft.com/office/officeart/2005/8/layout/hList6"/>
    <dgm:cxn modelId="{1CBE0852-03D7-4BB1-A12D-5315AFF2E931}" type="presOf" srcId="{F311AF5B-52C1-44C4-850B-5F7AF6254CFC}" destId="{9FD3E493-0B0A-4B0E-A8E9-D53FD794195B}" srcOrd="0" destOrd="0" presId="urn:microsoft.com/office/officeart/2005/8/layout/hList6"/>
    <dgm:cxn modelId="{4109CD6B-DBEE-4B54-9D10-AFBEEDF7F0B4}" type="presOf" srcId="{0905854B-D259-478D-BBBF-3634D7C77AB3}" destId="{82B8DB00-E145-45B2-AD3E-70A3923EB53E}" srcOrd="0" destOrd="2" presId="urn:microsoft.com/office/officeart/2005/8/layout/hList6"/>
    <dgm:cxn modelId="{25FDC8CF-8E84-4D1C-ABBD-681C42C046C7}" srcId="{F311AF5B-52C1-44C4-850B-5F7AF6254CFC}" destId="{29D6F79F-F688-4474-813A-8D595F23FDA5}" srcOrd="7" destOrd="0" parTransId="{A5186AFF-F000-4145-A25D-CF9E8CB74AC2}" sibTransId="{B330CF03-C019-4BE5-87A6-2E0D624AF037}"/>
    <dgm:cxn modelId="{111A834F-6B9A-4179-A198-A25F007762B6}" srcId="{F311AF5B-52C1-44C4-850B-5F7AF6254CFC}" destId="{E75B48F2-A247-41EA-9A77-8B9A4440C914}" srcOrd="5" destOrd="0" parTransId="{15903CFB-7E22-4FBB-B31B-0CDCE03EECA2}" sibTransId="{EDECAD36-C5B6-4EE7-BD3B-118DF75AAAF6}"/>
    <dgm:cxn modelId="{055E2F6C-C537-4297-A8B6-03FF870079D8}" type="presOf" srcId="{594A534E-AB46-47DA-968F-569637FB3E3D}" destId="{82B8DB00-E145-45B2-AD3E-70A3923EB53E}" srcOrd="0" destOrd="1" presId="urn:microsoft.com/office/officeart/2005/8/layout/hList6"/>
    <dgm:cxn modelId="{E1476C8D-7B6B-4DE6-BEAC-A13CAC7972E9}" srcId="{BDDE077C-B2A3-4518-A11B-CC56ADCAAF01}" destId="{6B1826D6-C232-4305-BC84-517186C6C36D}" srcOrd="5" destOrd="0" parTransId="{7806BB17-7779-4280-B398-FEFFDBDBDD40}" sibTransId="{12C2D5C3-8EFE-4A3F-8228-C47C325E3806}"/>
    <dgm:cxn modelId="{2A8B65B7-D9CD-4215-9BA2-A9D3B2B3E55C}" type="presOf" srcId="{AF02730C-A933-436A-83C3-B5100CF429FC}" destId="{9FD3E493-0B0A-4B0E-A8E9-D53FD794195B}" srcOrd="0" destOrd="1" presId="urn:microsoft.com/office/officeart/2005/8/layout/hList6"/>
    <dgm:cxn modelId="{C6CBA9AA-4990-4B07-BE19-2F1B9C09B7A0}" type="presOf" srcId="{2C85D140-0EC4-4414-A310-BF6C66DD1C4B}" destId="{9FD3E493-0B0A-4B0E-A8E9-D53FD794195B}" srcOrd="0" destOrd="3" presId="urn:microsoft.com/office/officeart/2005/8/layout/hList6"/>
    <dgm:cxn modelId="{A4BA883F-500C-4D9F-A2EA-805A6DF347FE}" type="presOf" srcId="{E10634E5-BD98-4EF6-8053-C3FED225FEA5}" destId="{5AE4C033-12E0-43EF-8F45-E5237FBE95B1}" srcOrd="0" destOrd="3" presId="urn:microsoft.com/office/officeart/2005/8/layout/hList6"/>
    <dgm:cxn modelId="{2BF9C58E-564A-4686-BE56-5BECC3FE2150}" srcId="{F311AF5B-52C1-44C4-850B-5F7AF6254CFC}" destId="{2C49C165-57CD-4F20-A399-315DB9A7207F}" srcOrd="9" destOrd="0" parTransId="{090A1E1F-7286-4EFC-8008-BC4B8C3D5703}" sibTransId="{6C11D4BF-70C7-4C15-B2DD-ECFD58142BFB}"/>
    <dgm:cxn modelId="{89EC5051-345A-4968-84B9-152A12A59611}" type="presOf" srcId="{D86BCC8A-C7A6-4E44-BA9F-6CFB666C7FDF}" destId="{82B8DB00-E145-45B2-AD3E-70A3923EB53E}" srcOrd="0" destOrd="3" presId="urn:microsoft.com/office/officeart/2005/8/layout/hList6"/>
    <dgm:cxn modelId="{9C7BADC0-98D7-496B-A870-E513ED7F48ED}" type="presOf" srcId="{A724F407-FAC6-40B9-814F-20323ED7CF74}" destId="{82B8DB00-E145-45B2-AD3E-70A3923EB53E}" srcOrd="0" destOrd="8" presId="urn:microsoft.com/office/officeart/2005/8/layout/hList6"/>
    <dgm:cxn modelId="{481A427A-FE02-40BD-B764-46BE3E068A80}" srcId="{51E1DB97-9126-455B-85AA-BAA5B7455328}" destId="{F311AF5B-52C1-44C4-850B-5F7AF6254CFC}" srcOrd="2" destOrd="0" parTransId="{EBE23AD1-94B9-477D-AA16-BE4887DFE7F4}" sibTransId="{53F7C4AB-8665-44F3-A5E5-E0EE07465C50}"/>
    <dgm:cxn modelId="{4848BE2A-450C-41DE-9A3C-1B332B980FAD}" srcId="{F311AF5B-52C1-44C4-850B-5F7AF6254CFC}" destId="{4D187374-B69C-45B6-8FDC-5527EAB2490A}" srcOrd="1" destOrd="0" parTransId="{3A8B6BD9-C7C6-44A5-8167-2CD5A7281319}" sibTransId="{10B09843-3C0A-4A59-845C-E5B1FC49975D}"/>
    <dgm:cxn modelId="{D2C49B3D-6567-4B73-804B-543C09C1F33C}" srcId="{F311AF5B-52C1-44C4-850B-5F7AF6254CFC}" destId="{92C3B427-75A1-4639-A55A-EDFC6167AA98}" srcOrd="12" destOrd="0" parTransId="{BDB94753-E44F-4E8C-A51D-DE1398050AAE}" sibTransId="{E0D2DFFE-FBEF-40D6-8939-18E58865D8B0}"/>
    <dgm:cxn modelId="{287012C4-DCF2-4375-9EF5-9803ED8C34E3}" type="presOf" srcId="{92C3B427-75A1-4639-A55A-EDFC6167AA98}" destId="{9FD3E493-0B0A-4B0E-A8E9-D53FD794195B}" srcOrd="0" destOrd="13" presId="urn:microsoft.com/office/officeart/2005/8/layout/hList6"/>
    <dgm:cxn modelId="{3D33600F-082C-4AA1-8560-79F8F929D64E}" type="presOf" srcId="{721C0788-C7E0-41B1-9CEB-7EF620F9FB6B}" destId="{9FD3E493-0B0A-4B0E-A8E9-D53FD794195B}" srcOrd="0" destOrd="7" presId="urn:microsoft.com/office/officeart/2005/8/layout/hList6"/>
    <dgm:cxn modelId="{2766A3AA-80D4-4D96-96AD-C850F065674F}" srcId="{BDDE077C-B2A3-4518-A11B-CC56ADCAAF01}" destId="{40969778-19BC-40DD-9E92-9B1B0880E71D}" srcOrd="4" destOrd="0" parTransId="{D365B5EB-DEAF-4209-AED6-5322FD2BC7E3}" sibTransId="{8D0ACE0F-C2F2-48F8-B26A-EEF23366C5B1}"/>
    <dgm:cxn modelId="{3B0E3F48-C250-486B-A5CA-B184A8803291}" srcId="{51E1DB97-9126-455B-85AA-BAA5B7455328}" destId="{BDDE077C-B2A3-4518-A11B-CC56ADCAAF01}" srcOrd="0" destOrd="0" parTransId="{3C7BA9F8-A89C-4AF2-B230-107EDCF3EBF9}" sibTransId="{417660C7-7B12-463B-8580-2DABC2E908C7}"/>
    <dgm:cxn modelId="{67E7BB16-0E8F-4837-A2E9-5C54565A0A54}" srcId="{D86AE17D-50C5-402A-A673-B9242EE6CB03}" destId="{0D7C8E03-DC63-45BD-A4A4-EFE014FFD79C}" srcOrd="1" destOrd="0" parTransId="{03552590-B4A9-48BA-8AC8-4208F18D1C73}" sibTransId="{9CB97ECE-BBBA-4A9A-9773-58A726CCF227}"/>
    <dgm:cxn modelId="{D8E90A8A-8FEB-4D18-BF99-51533C28FA05}" srcId="{51E1DB97-9126-455B-85AA-BAA5B7455328}" destId="{D86AE17D-50C5-402A-A673-B9242EE6CB03}" srcOrd="1" destOrd="0" parTransId="{793C3A0D-3C7A-45AA-89A1-3945675205C6}" sibTransId="{79BB28B7-F2D7-49CF-A250-5D6AB49A8B51}"/>
    <dgm:cxn modelId="{E2596C51-B7AB-4548-A722-CEAC515C6808}" srcId="{D86AE17D-50C5-402A-A673-B9242EE6CB03}" destId="{E10634E5-BD98-4EF6-8053-C3FED225FEA5}" srcOrd="2" destOrd="0" parTransId="{32D92BFF-A148-43A4-A756-E08E10D3C93F}" sibTransId="{1555E7EA-995C-4666-9BAE-66AA35FBE848}"/>
    <dgm:cxn modelId="{F9EAE347-C12B-47CA-A70F-C12D0B622E7A}" type="presOf" srcId="{0D7C8E03-DC63-45BD-A4A4-EFE014FFD79C}" destId="{5AE4C033-12E0-43EF-8F45-E5237FBE95B1}" srcOrd="0" destOrd="2" presId="urn:microsoft.com/office/officeart/2005/8/layout/hList6"/>
    <dgm:cxn modelId="{39289B38-DEEE-49F1-A399-B20E1DAAE82E}" srcId="{BDDE077C-B2A3-4518-A11B-CC56ADCAAF01}" destId="{594A534E-AB46-47DA-968F-569637FB3E3D}" srcOrd="0" destOrd="0" parTransId="{2D90D457-0D32-4B90-B638-E9E078FC4987}" sibTransId="{5255B204-EF46-41D0-8776-4441AB7EA90C}"/>
    <dgm:cxn modelId="{4AC78927-72D5-43D8-B0FE-84E1EF25A561}" srcId="{D86AE17D-50C5-402A-A673-B9242EE6CB03}" destId="{4D2AAF01-21D6-4486-B47E-065A787D2140}" srcOrd="0" destOrd="0" parTransId="{9F38A9FF-6B9C-468D-99E9-833BEAD81ED8}" sibTransId="{BCCF2586-E6E4-43C4-8A91-D04FA8B5EE79}"/>
    <dgm:cxn modelId="{C36BD9F7-9AD5-4403-89F3-65FF5FA4CEB1}" type="presOf" srcId="{852358A1-ACD1-480A-A4A0-E3B429D0AE3D}" destId="{9FD3E493-0B0A-4B0E-A8E9-D53FD794195B}" srcOrd="0" destOrd="5" presId="urn:microsoft.com/office/officeart/2005/8/layout/hList6"/>
    <dgm:cxn modelId="{EB13A85A-5107-4F3A-8BAE-47123742005A}" srcId="{BDDE077C-B2A3-4518-A11B-CC56ADCAAF01}" destId="{0905854B-D259-478D-BBBF-3634D7C77AB3}" srcOrd="1" destOrd="0" parTransId="{0E0B1025-8EB4-4B07-94EE-4A8E9B545170}" sibTransId="{E6AFD83A-AB9E-4FC3-B2AF-252426530109}"/>
    <dgm:cxn modelId="{A9A04E8D-3D31-4B3A-A124-6B38C5EC2825}" type="presOf" srcId="{BF272F12-425A-49FA-931D-D396956A3C46}" destId="{9FD3E493-0B0A-4B0E-A8E9-D53FD794195B}" srcOrd="0" destOrd="12" presId="urn:microsoft.com/office/officeart/2005/8/layout/hList6"/>
    <dgm:cxn modelId="{A600FD67-C5D2-4910-B6F7-D6BE52AE3F26}" type="presOf" srcId="{7CDCEE4F-B000-41FF-96A3-8574D2D1E5D9}" destId="{82B8DB00-E145-45B2-AD3E-70A3923EB53E}" srcOrd="0" destOrd="7" presId="urn:microsoft.com/office/officeart/2005/8/layout/hList6"/>
    <dgm:cxn modelId="{59B42F86-04BA-463F-AEE0-DE80752FC290}" type="presOf" srcId="{B39CC93E-BC25-49D6-90A1-0DEE495004CC}" destId="{5AE4C033-12E0-43EF-8F45-E5237FBE95B1}" srcOrd="0" destOrd="4" presId="urn:microsoft.com/office/officeart/2005/8/layout/hList6"/>
    <dgm:cxn modelId="{1FB41586-F85C-42F0-8CC0-85EDFFA12CC2}" srcId="{F311AF5B-52C1-44C4-850B-5F7AF6254CFC}" destId="{CF5336D4-3C10-477F-B924-8A12183D82DC}" srcOrd="3" destOrd="0" parTransId="{B489DE8A-7EB2-477A-BF23-9FCC5427663F}" sibTransId="{FB4134EE-4790-4875-B5E7-7E2F6D739550}"/>
    <dgm:cxn modelId="{74F0EF0D-0BA4-4D88-BE06-BB07EB0F1CDF}" srcId="{F311AF5B-52C1-44C4-850B-5F7AF6254CFC}" destId="{2C85D140-0EC4-4414-A310-BF6C66DD1C4B}" srcOrd="2" destOrd="0" parTransId="{41F5716E-245D-4332-A8D7-6B56360167CC}" sibTransId="{1B33096F-D584-498D-9C4A-C44C8EF33C76}"/>
    <dgm:cxn modelId="{98A09ECE-D1F8-4D21-89FF-0CC903B135A6}" type="presOf" srcId="{29D6F79F-F688-4474-813A-8D595F23FDA5}" destId="{9FD3E493-0B0A-4B0E-A8E9-D53FD794195B}" srcOrd="0" destOrd="8" presId="urn:microsoft.com/office/officeart/2005/8/layout/hList6"/>
    <dgm:cxn modelId="{9B3EBA62-5331-491D-B072-EE0AD53755F6}" srcId="{BDDE077C-B2A3-4518-A11B-CC56ADCAAF01}" destId="{D86BCC8A-C7A6-4E44-BA9F-6CFB666C7FDF}" srcOrd="2" destOrd="0" parTransId="{662905F3-E9D2-481E-B868-E4199EF0D090}" sibTransId="{7C793FB7-B20F-4995-A2FB-4D63698B6A2D}"/>
    <dgm:cxn modelId="{5FFC356C-35D6-4195-BEC5-066028EDFE93}" type="presOf" srcId="{6B1826D6-C232-4305-BC84-517186C6C36D}" destId="{82B8DB00-E145-45B2-AD3E-70A3923EB53E}" srcOrd="0" destOrd="6" presId="urn:microsoft.com/office/officeart/2005/8/layout/hList6"/>
    <dgm:cxn modelId="{AFCF442F-B01B-4EBE-AC28-3280EA283E30}" type="presOf" srcId="{4C913F5A-6F63-43ED-9F76-11E62F0BCF37}" destId="{82B8DB00-E145-45B2-AD3E-70A3923EB53E}" srcOrd="0" destOrd="4" presId="urn:microsoft.com/office/officeart/2005/8/layout/hList6"/>
    <dgm:cxn modelId="{C70C20CC-F82C-4CE7-B00D-B28B2C0B5B6F}" srcId="{D86AE17D-50C5-402A-A673-B9242EE6CB03}" destId="{B39CC93E-BC25-49D6-90A1-0DEE495004CC}" srcOrd="3" destOrd="0" parTransId="{25BB9D6E-4528-460F-A79F-140B4673F7D5}" sibTransId="{D9AE694F-5A3E-4422-AD58-31B9B2B6ABF8}"/>
    <dgm:cxn modelId="{03C782DA-1866-4297-A2FD-6455F54D7986}" type="presOf" srcId="{5A86C71D-BC3C-4102-95FC-AE9AFD4D5879}" destId="{9FD3E493-0B0A-4B0E-A8E9-D53FD794195B}" srcOrd="0" destOrd="9" presId="urn:microsoft.com/office/officeart/2005/8/layout/hList6"/>
    <dgm:cxn modelId="{15EB927E-4535-4B18-9503-55BFFFD6F978}" srcId="{BDDE077C-B2A3-4518-A11B-CC56ADCAAF01}" destId="{7CDCEE4F-B000-41FF-96A3-8574D2D1E5D9}" srcOrd="6" destOrd="0" parTransId="{4A71C71B-A4DF-41E8-88DF-61682DB9B390}" sibTransId="{12AF4523-AA7B-4D9D-9346-1E8AAB73E7A6}"/>
    <dgm:cxn modelId="{511047F0-F8C4-44D3-B8A1-9D9899CEAC60}" srcId="{F311AF5B-52C1-44C4-850B-5F7AF6254CFC}" destId="{830A8A89-C86C-4C49-9234-497828FF550C}" srcOrd="10" destOrd="0" parTransId="{3A89870F-C8D3-41AA-987D-A0AD25DEB0C8}" sibTransId="{B3BE2BCD-EFF6-4060-A279-73318699F6C3}"/>
    <dgm:cxn modelId="{60FC52CF-F563-4545-BDB9-812790F947C1}" srcId="{F311AF5B-52C1-44C4-850B-5F7AF6254CFC}" destId="{BF272F12-425A-49FA-931D-D396956A3C46}" srcOrd="11" destOrd="0" parTransId="{EAAF3CC9-ED80-4B06-BB99-05E2860790BC}" sibTransId="{A612C245-273F-4EC6-AA86-68C4337C6E0B}"/>
    <dgm:cxn modelId="{71AF1CC9-DFE1-46BC-B975-219F9CFBC215}" type="presOf" srcId="{4D2AAF01-21D6-4486-B47E-065A787D2140}" destId="{5AE4C033-12E0-43EF-8F45-E5237FBE95B1}" srcOrd="0" destOrd="1" presId="urn:microsoft.com/office/officeart/2005/8/layout/hList6"/>
    <dgm:cxn modelId="{957D0811-47A2-46E4-BC53-E74D136226CA}" type="presOf" srcId="{830A8A89-C86C-4C49-9234-497828FF550C}" destId="{9FD3E493-0B0A-4B0E-A8E9-D53FD794195B}" srcOrd="0" destOrd="11" presId="urn:microsoft.com/office/officeart/2005/8/layout/hList6"/>
    <dgm:cxn modelId="{51C1992E-564F-4999-916C-966C568663FC}" type="presOf" srcId="{D86AE17D-50C5-402A-A673-B9242EE6CB03}" destId="{5AE4C033-12E0-43EF-8F45-E5237FBE95B1}" srcOrd="0" destOrd="0" presId="urn:microsoft.com/office/officeart/2005/8/layout/hList6"/>
    <dgm:cxn modelId="{0A9B476E-BAAB-48E5-920A-26ED7FAE765A}" type="presOf" srcId="{40969778-19BC-40DD-9E92-9B1B0880E71D}" destId="{82B8DB00-E145-45B2-AD3E-70A3923EB53E}" srcOrd="0" destOrd="5" presId="urn:microsoft.com/office/officeart/2005/8/layout/hList6"/>
    <dgm:cxn modelId="{12513743-78F6-4C96-A460-2FB42443EB85}" type="presParOf" srcId="{733FB4B5-9565-497B-AE2E-4A42F8F2305C}" destId="{82B8DB00-E145-45B2-AD3E-70A3923EB53E}" srcOrd="0" destOrd="0" presId="urn:microsoft.com/office/officeart/2005/8/layout/hList6"/>
    <dgm:cxn modelId="{72CC0D75-2B62-48D0-80AF-CD70E60989DA}" type="presParOf" srcId="{733FB4B5-9565-497B-AE2E-4A42F8F2305C}" destId="{634F9387-877C-4907-9593-54A54E838780}" srcOrd="1" destOrd="0" presId="urn:microsoft.com/office/officeart/2005/8/layout/hList6"/>
    <dgm:cxn modelId="{F9D74C15-2E58-444C-A8FC-07BA32B7086E}" type="presParOf" srcId="{733FB4B5-9565-497B-AE2E-4A42F8F2305C}" destId="{5AE4C033-12E0-43EF-8F45-E5237FBE95B1}" srcOrd="2" destOrd="0" presId="urn:microsoft.com/office/officeart/2005/8/layout/hList6"/>
    <dgm:cxn modelId="{98EB5F94-F695-4B21-B64C-428D8E50E757}" type="presParOf" srcId="{733FB4B5-9565-497B-AE2E-4A42F8F2305C}" destId="{81F75E17-55A5-465D-913A-1C5292BF54E0}" srcOrd="3" destOrd="0" presId="urn:microsoft.com/office/officeart/2005/8/layout/hList6"/>
    <dgm:cxn modelId="{4B2D3C11-5049-4735-84BB-7562402E3793}" type="presParOf" srcId="{733FB4B5-9565-497B-AE2E-4A42F8F2305C}" destId="{9FD3E493-0B0A-4B0E-A8E9-D53FD794195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1465BFD-258F-426A-AF52-DA748A60ACB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3FAD85-7CF1-4AA1-9C55-F4F3F0144839}">
      <dgm:prSet phldrT="[Text]" custT="1"/>
      <dgm:spPr/>
      <dgm:t>
        <a:bodyPr/>
        <a:lstStyle/>
        <a:p>
          <a:r>
            <a:rPr lang="en-US" sz="2000" b="1" dirty="0" err="1" smtClean="0">
              <a:solidFill>
                <a:schemeClr val="bg2"/>
              </a:solidFill>
            </a:rPr>
            <a:t>Limuru</a:t>
          </a:r>
          <a:r>
            <a:rPr lang="en-US" sz="2000" b="1" dirty="0" smtClean="0">
              <a:solidFill>
                <a:schemeClr val="bg2"/>
              </a:solidFill>
            </a:rPr>
            <a:t> Campus</a:t>
          </a:r>
          <a:endParaRPr lang="en-US" sz="2000" b="1" dirty="0">
            <a:solidFill>
              <a:schemeClr val="bg2"/>
            </a:solidFill>
          </a:endParaRPr>
        </a:p>
      </dgm:t>
    </dgm:pt>
    <dgm:pt modelId="{6313CD41-FECA-4403-B8A3-16009C89F3D2}" type="parTrans" cxnId="{677AF546-0937-4407-8B0B-5B7F92CB3964}">
      <dgm:prSet/>
      <dgm:spPr/>
      <dgm:t>
        <a:bodyPr/>
        <a:lstStyle/>
        <a:p>
          <a:endParaRPr lang="en-US"/>
        </a:p>
      </dgm:t>
    </dgm:pt>
    <dgm:pt modelId="{342A5655-D850-402C-ABA5-A7DB58F27413}" type="sibTrans" cxnId="{677AF546-0937-4407-8B0B-5B7F92CB3964}">
      <dgm:prSet/>
      <dgm:spPr/>
      <dgm:t>
        <a:bodyPr/>
        <a:lstStyle/>
        <a:p>
          <a:endParaRPr lang="en-US"/>
        </a:p>
      </dgm:t>
    </dgm:pt>
    <dgm:pt modelId="{08637C59-6B0E-4D86-8FAE-A27FD9242F0F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bg2"/>
              </a:solidFill>
            </a:rPr>
            <a:t>Chantal </a:t>
          </a:r>
          <a:r>
            <a:rPr lang="en-US" sz="1800" dirty="0" err="1" smtClean="0">
              <a:solidFill>
                <a:schemeClr val="bg2"/>
              </a:solidFill>
            </a:rPr>
            <a:t>Bunei</a:t>
          </a:r>
          <a:endParaRPr lang="en-US" sz="1800" dirty="0">
            <a:solidFill>
              <a:schemeClr val="bg2"/>
            </a:solidFill>
          </a:endParaRPr>
        </a:p>
      </dgm:t>
    </dgm:pt>
    <dgm:pt modelId="{8346AAA6-3196-4F31-82CA-7BD5A41F1661}" type="parTrans" cxnId="{DB61E4B9-0164-4AA9-8591-4DE9E0F7AB27}">
      <dgm:prSet/>
      <dgm:spPr/>
      <dgm:t>
        <a:bodyPr/>
        <a:lstStyle/>
        <a:p>
          <a:endParaRPr lang="en-US"/>
        </a:p>
      </dgm:t>
    </dgm:pt>
    <dgm:pt modelId="{2AE49E42-9E63-4DEF-A7D5-11E8F5C2389A}" type="sibTrans" cxnId="{DB61E4B9-0164-4AA9-8591-4DE9E0F7AB27}">
      <dgm:prSet/>
      <dgm:spPr/>
      <dgm:t>
        <a:bodyPr/>
        <a:lstStyle/>
        <a:p>
          <a:endParaRPr lang="en-US"/>
        </a:p>
      </dgm:t>
    </dgm:pt>
    <dgm:pt modelId="{E6F50811-09E3-4CC7-95B0-388E89EBBE78}">
      <dgm:prSet custT="1"/>
      <dgm:spPr/>
      <dgm:t>
        <a:bodyPr/>
        <a:lstStyle/>
        <a:p>
          <a:r>
            <a:rPr lang="en-US" sz="1800" dirty="0" smtClean="0">
              <a:solidFill>
                <a:schemeClr val="bg2"/>
              </a:solidFill>
            </a:rPr>
            <a:t>Kenneth </a:t>
          </a:r>
          <a:r>
            <a:rPr lang="en-US" sz="1800" dirty="0" err="1" smtClean="0">
              <a:solidFill>
                <a:schemeClr val="bg2"/>
              </a:solidFill>
            </a:rPr>
            <a:t>Rotich</a:t>
          </a:r>
          <a:endParaRPr lang="en-US" sz="1800" dirty="0" smtClean="0">
            <a:solidFill>
              <a:schemeClr val="bg2"/>
            </a:solidFill>
          </a:endParaRPr>
        </a:p>
      </dgm:t>
    </dgm:pt>
    <dgm:pt modelId="{889AA715-224E-4058-9AD8-EBA633ADD0D4}" type="parTrans" cxnId="{394BDED8-A574-4663-A5B2-DE6BD4C2A7E3}">
      <dgm:prSet/>
      <dgm:spPr/>
      <dgm:t>
        <a:bodyPr/>
        <a:lstStyle/>
        <a:p>
          <a:endParaRPr lang="en-US"/>
        </a:p>
      </dgm:t>
    </dgm:pt>
    <dgm:pt modelId="{789B92F2-8E32-46D1-995D-4FB2CB3EA0AD}" type="sibTrans" cxnId="{394BDED8-A574-4663-A5B2-DE6BD4C2A7E3}">
      <dgm:prSet/>
      <dgm:spPr/>
      <dgm:t>
        <a:bodyPr/>
        <a:lstStyle/>
        <a:p>
          <a:endParaRPr lang="en-US"/>
        </a:p>
      </dgm:t>
    </dgm:pt>
    <dgm:pt modelId="{B5FBE018-0BA5-4A8D-B57A-971CA7D5BF58}">
      <dgm:prSet custT="1"/>
      <dgm:spPr/>
      <dgm:t>
        <a:bodyPr/>
        <a:lstStyle/>
        <a:p>
          <a:r>
            <a:rPr lang="en-US" sz="1800" dirty="0" smtClean="0">
              <a:solidFill>
                <a:schemeClr val="bg2"/>
              </a:solidFill>
            </a:rPr>
            <a:t>Oliver </a:t>
          </a:r>
          <a:r>
            <a:rPr lang="en-US" sz="1800" dirty="0" err="1" smtClean="0">
              <a:solidFill>
                <a:schemeClr val="bg2"/>
              </a:solidFill>
            </a:rPr>
            <a:t>Kisia</a:t>
          </a:r>
          <a:endParaRPr lang="en-US" sz="1800" dirty="0" smtClean="0">
            <a:solidFill>
              <a:schemeClr val="bg2"/>
            </a:solidFill>
          </a:endParaRPr>
        </a:p>
      </dgm:t>
    </dgm:pt>
    <dgm:pt modelId="{DA2F92DC-4065-46C1-929B-9C1C72F74100}" type="parTrans" cxnId="{B279B18F-87FE-41B5-8FB7-5BD30D9EA005}">
      <dgm:prSet/>
      <dgm:spPr/>
      <dgm:t>
        <a:bodyPr/>
        <a:lstStyle/>
        <a:p>
          <a:endParaRPr lang="en-US"/>
        </a:p>
      </dgm:t>
    </dgm:pt>
    <dgm:pt modelId="{AD3F63D7-AFB1-4603-AFD1-4BDFBFE63EF4}" type="sibTrans" cxnId="{B279B18F-87FE-41B5-8FB7-5BD30D9EA005}">
      <dgm:prSet/>
      <dgm:spPr/>
      <dgm:t>
        <a:bodyPr/>
        <a:lstStyle/>
        <a:p>
          <a:endParaRPr lang="en-US"/>
        </a:p>
      </dgm:t>
    </dgm:pt>
    <dgm:pt modelId="{DCC5378D-9E1E-44C2-8945-A5409DB3BF2A}">
      <dgm:prSet custT="1"/>
      <dgm:spPr/>
      <dgm:t>
        <a:bodyPr/>
        <a:lstStyle/>
        <a:p>
          <a:r>
            <a:rPr lang="en-US" sz="1800" dirty="0" smtClean="0">
              <a:solidFill>
                <a:schemeClr val="bg2"/>
              </a:solidFill>
            </a:rPr>
            <a:t>Emily </a:t>
          </a:r>
          <a:r>
            <a:rPr lang="en-US" sz="1800" dirty="0" err="1" smtClean="0">
              <a:solidFill>
                <a:schemeClr val="bg2"/>
              </a:solidFill>
            </a:rPr>
            <a:t>Sirorei</a:t>
          </a:r>
          <a:endParaRPr lang="en-US" sz="1800" dirty="0">
            <a:solidFill>
              <a:schemeClr val="bg2"/>
            </a:solidFill>
          </a:endParaRPr>
        </a:p>
      </dgm:t>
    </dgm:pt>
    <dgm:pt modelId="{74C77290-01BF-44F0-B4C1-89F10FB071D5}" type="parTrans" cxnId="{094AFBF5-8B78-4232-B7DA-826AD7A01B05}">
      <dgm:prSet/>
      <dgm:spPr/>
      <dgm:t>
        <a:bodyPr/>
        <a:lstStyle/>
        <a:p>
          <a:endParaRPr lang="en-US"/>
        </a:p>
      </dgm:t>
    </dgm:pt>
    <dgm:pt modelId="{45A61CF2-DCA2-44AE-9B8B-BCE101873D9D}" type="sibTrans" cxnId="{094AFBF5-8B78-4232-B7DA-826AD7A01B05}">
      <dgm:prSet/>
      <dgm:spPr/>
      <dgm:t>
        <a:bodyPr/>
        <a:lstStyle/>
        <a:p>
          <a:endParaRPr lang="en-US"/>
        </a:p>
      </dgm:t>
    </dgm:pt>
    <dgm:pt modelId="{8F8E9D98-C7DD-4A2A-A387-528973843155}">
      <dgm:prSet custT="1"/>
      <dgm:spPr/>
      <dgm:t>
        <a:bodyPr/>
        <a:lstStyle/>
        <a:p>
          <a:r>
            <a:rPr lang="en-US" sz="1800" dirty="0" smtClean="0">
              <a:solidFill>
                <a:schemeClr val="bg2"/>
              </a:solidFill>
            </a:rPr>
            <a:t>Jane </a:t>
          </a:r>
          <a:r>
            <a:rPr lang="en-US" sz="1800" dirty="0" err="1" smtClean="0">
              <a:solidFill>
                <a:schemeClr val="bg2"/>
              </a:solidFill>
            </a:rPr>
            <a:t>Lilan</a:t>
          </a:r>
          <a:endParaRPr lang="en-US" sz="1800" dirty="0" smtClean="0">
            <a:solidFill>
              <a:schemeClr val="bg2"/>
            </a:solidFill>
          </a:endParaRPr>
        </a:p>
      </dgm:t>
    </dgm:pt>
    <dgm:pt modelId="{39D96546-075D-41F0-8117-3F9756A1FEA2}" type="parTrans" cxnId="{49F22C42-6385-40B0-9AFA-9F472B5E9DCC}">
      <dgm:prSet/>
      <dgm:spPr/>
      <dgm:t>
        <a:bodyPr/>
        <a:lstStyle/>
        <a:p>
          <a:endParaRPr lang="en-US"/>
        </a:p>
      </dgm:t>
    </dgm:pt>
    <dgm:pt modelId="{63D21976-B605-4B32-867E-E43CD8175C29}" type="sibTrans" cxnId="{49F22C42-6385-40B0-9AFA-9F472B5E9DCC}">
      <dgm:prSet/>
      <dgm:spPr/>
      <dgm:t>
        <a:bodyPr/>
        <a:lstStyle/>
        <a:p>
          <a:endParaRPr lang="en-US"/>
        </a:p>
      </dgm:t>
    </dgm:pt>
    <dgm:pt modelId="{57DC6DCB-D709-4980-9054-FF47E7518D8C}">
      <dgm:prSet custT="1"/>
      <dgm:spPr/>
      <dgm:t>
        <a:bodyPr/>
        <a:lstStyle/>
        <a:p>
          <a:r>
            <a:rPr lang="en-US" sz="1800" dirty="0" smtClean="0">
              <a:solidFill>
                <a:schemeClr val="bg2"/>
              </a:solidFill>
            </a:rPr>
            <a:t>Lucy </a:t>
          </a:r>
          <a:r>
            <a:rPr lang="en-US" sz="1800" dirty="0" err="1" smtClean="0">
              <a:solidFill>
                <a:schemeClr val="bg2"/>
              </a:solidFill>
            </a:rPr>
            <a:t>Kamau</a:t>
          </a:r>
          <a:endParaRPr lang="en-US" sz="1800" dirty="0" smtClean="0">
            <a:solidFill>
              <a:schemeClr val="bg2"/>
            </a:solidFill>
          </a:endParaRPr>
        </a:p>
      </dgm:t>
    </dgm:pt>
    <dgm:pt modelId="{AFA54A76-E7E0-409D-BDED-CF777900D528}" type="parTrans" cxnId="{76CFF165-972E-43FB-9C09-083F6DE7906F}">
      <dgm:prSet/>
      <dgm:spPr/>
      <dgm:t>
        <a:bodyPr/>
        <a:lstStyle/>
        <a:p>
          <a:endParaRPr lang="en-US"/>
        </a:p>
      </dgm:t>
    </dgm:pt>
    <dgm:pt modelId="{C9B2E3D1-5821-4E7E-AFD3-E17FF16DC0FF}" type="sibTrans" cxnId="{76CFF165-972E-43FB-9C09-083F6DE7906F}">
      <dgm:prSet/>
      <dgm:spPr/>
      <dgm:t>
        <a:bodyPr/>
        <a:lstStyle/>
        <a:p>
          <a:endParaRPr lang="en-US"/>
        </a:p>
      </dgm:t>
    </dgm:pt>
    <dgm:pt modelId="{C5191A8A-FAC8-4E9F-A77F-532328778315}">
      <dgm:prSet custT="1"/>
      <dgm:spPr/>
      <dgm:t>
        <a:bodyPr/>
        <a:lstStyle/>
        <a:p>
          <a:r>
            <a:rPr lang="en-US" sz="1800" dirty="0" smtClean="0">
              <a:solidFill>
                <a:schemeClr val="bg2"/>
              </a:solidFill>
            </a:rPr>
            <a:t>Susan </a:t>
          </a:r>
          <a:r>
            <a:rPr lang="en-US" sz="1800" dirty="0" err="1" smtClean="0">
              <a:solidFill>
                <a:schemeClr val="bg2"/>
              </a:solidFill>
            </a:rPr>
            <a:t>Cherono</a:t>
          </a:r>
          <a:endParaRPr lang="en-US" sz="1800" dirty="0" smtClean="0">
            <a:solidFill>
              <a:schemeClr val="bg2"/>
            </a:solidFill>
          </a:endParaRPr>
        </a:p>
      </dgm:t>
    </dgm:pt>
    <dgm:pt modelId="{6F669869-1FB0-482C-BBBC-0171CCF2A425}" type="parTrans" cxnId="{B1CDA213-595B-419C-A960-43A263A5F2D6}">
      <dgm:prSet/>
      <dgm:spPr/>
      <dgm:t>
        <a:bodyPr/>
        <a:lstStyle/>
        <a:p>
          <a:endParaRPr lang="en-US"/>
        </a:p>
      </dgm:t>
    </dgm:pt>
    <dgm:pt modelId="{032EDDC4-C12C-4624-8622-22C443A6372D}" type="sibTrans" cxnId="{B1CDA213-595B-419C-A960-43A263A5F2D6}">
      <dgm:prSet/>
      <dgm:spPr/>
      <dgm:t>
        <a:bodyPr/>
        <a:lstStyle/>
        <a:p>
          <a:endParaRPr lang="en-US"/>
        </a:p>
      </dgm:t>
    </dgm:pt>
    <dgm:pt modelId="{553E818F-FC15-4565-9DE8-7AF7FD6F8B2B}">
      <dgm:prSet custT="1"/>
      <dgm:spPr/>
      <dgm:t>
        <a:bodyPr/>
        <a:lstStyle/>
        <a:p>
          <a:r>
            <a:rPr lang="en-US" sz="1800" dirty="0" smtClean="0">
              <a:solidFill>
                <a:schemeClr val="bg2"/>
              </a:solidFill>
            </a:rPr>
            <a:t>Nellie </a:t>
          </a:r>
          <a:r>
            <a:rPr lang="en-US" sz="1800" dirty="0" err="1" smtClean="0">
              <a:solidFill>
                <a:schemeClr val="bg2"/>
              </a:solidFill>
            </a:rPr>
            <a:t>Odiowuor</a:t>
          </a:r>
          <a:endParaRPr lang="en-US" sz="1800" dirty="0" smtClean="0">
            <a:solidFill>
              <a:schemeClr val="bg2"/>
            </a:solidFill>
          </a:endParaRPr>
        </a:p>
      </dgm:t>
    </dgm:pt>
    <dgm:pt modelId="{24ECEEC0-8062-4CCE-BAC9-B31FAE5F3BA9}" type="parTrans" cxnId="{837F6146-4AA6-4FD4-8240-262584063BFD}">
      <dgm:prSet/>
      <dgm:spPr/>
      <dgm:t>
        <a:bodyPr/>
        <a:lstStyle/>
        <a:p>
          <a:endParaRPr lang="en-US"/>
        </a:p>
      </dgm:t>
    </dgm:pt>
    <dgm:pt modelId="{3BCB0D53-B84D-4358-88C6-FDAE18E84BF0}" type="sibTrans" cxnId="{837F6146-4AA6-4FD4-8240-262584063BFD}">
      <dgm:prSet/>
      <dgm:spPr/>
      <dgm:t>
        <a:bodyPr/>
        <a:lstStyle/>
        <a:p>
          <a:endParaRPr lang="en-US"/>
        </a:p>
      </dgm:t>
    </dgm:pt>
    <dgm:pt modelId="{9468B2E0-4673-4102-ACB5-B8ECB822792A}">
      <dgm:prSet custT="1"/>
      <dgm:spPr/>
      <dgm:t>
        <a:bodyPr/>
        <a:lstStyle/>
        <a:p>
          <a:r>
            <a:rPr lang="en-US" sz="1800" dirty="0" smtClean="0">
              <a:solidFill>
                <a:schemeClr val="bg2"/>
              </a:solidFill>
            </a:rPr>
            <a:t>Daniel </a:t>
          </a:r>
          <a:r>
            <a:rPr lang="en-US" sz="1800" dirty="0" err="1" smtClean="0">
              <a:solidFill>
                <a:schemeClr val="bg2"/>
              </a:solidFill>
            </a:rPr>
            <a:t>Manyansi</a:t>
          </a:r>
          <a:endParaRPr lang="en-US" sz="1800" dirty="0" smtClean="0">
            <a:solidFill>
              <a:schemeClr val="bg2"/>
            </a:solidFill>
          </a:endParaRPr>
        </a:p>
      </dgm:t>
    </dgm:pt>
    <dgm:pt modelId="{FFDB5A47-3DF0-4B04-A7D7-E5BD73C79C7F}" type="parTrans" cxnId="{5CAAF679-FBA2-4D7D-B390-7FEA22DB9664}">
      <dgm:prSet/>
      <dgm:spPr/>
      <dgm:t>
        <a:bodyPr/>
        <a:lstStyle/>
        <a:p>
          <a:endParaRPr lang="en-US"/>
        </a:p>
      </dgm:t>
    </dgm:pt>
    <dgm:pt modelId="{86207322-A7ED-4CC2-81B9-858101A14E03}" type="sibTrans" cxnId="{5CAAF679-FBA2-4D7D-B390-7FEA22DB9664}">
      <dgm:prSet/>
      <dgm:spPr/>
      <dgm:t>
        <a:bodyPr/>
        <a:lstStyle/>
        <a:p>
          <a:endParaRPr lang="en-US"/>
        </a:p>
      </dgm:t>
    </dgm:pt>
    <dgm:pt modelId="{35C116D1-9B28-4306-8111-0F8422208E94}">
      <dgm:prSet custT="1"/>
      <dgm:spPr/>
      <dgm:t>
        <a:bodyPr/>
        <a:lstStyle/>
        <a:p>
          <a:r>
            <a:rPr lang="en-US" sz="1800" dirty="0" err="1" smtClean="0">
              <a:solidFill>
                <a:schemeClr val="bg2"/>
              </a:solidFill>
            </a:rPr>
            <a:t>Damaris</a:t>
          </a:r>
          <a:r>
            <a:rPr lang="en-US" sz="1800" dirty="0" smtClean="0">
              <a:solidFill>
                <a:schemeClr val="bg2"/>
              </a:solidFill>
            </a:rPr>
            <a:t> </a:t>
          </a:r>
          <a:r>
            <a:rPr lang="en-US" sz="1800" dirty="0" err="1" smtClean="0">
              <a:solidFill>
                <a:schemeClr val="bg2"/>
              </a:solidFill>
            </a:rPr>
            <a:t>Awinja</a:t>
          </a:r>
          <a:endParaRPr lang="en-US" sz="1800" dirty="0" smtClean="0">
            <a:solidFill>
              <a:schemeClr val="bg2"/>
            </a:solidFill>
          </a:endParaRPr>
        </a:p>
      </dgm:t>
    </dgm:pt>
    <dgm:pt modelId="{76263A48-E46B-4428-8839-9F89E375EA91}" type="parTrans" cxnId="{DD132743-F408-4AAE-A95B-9ABF376B46BB}">
      <dgm:prSet/>
      <dgm:spPr/>
      <dgm:t>
        <a:bodyPr/>
        <a:lstStyle/>
        <a:p>
          <a:endParaRPr lang="en-US"/>
        </a:p>
      </dgm:t>
    </dgm:pt>
    <dgm:pt modelId="{203CC693-9BA5-49D6-8A7B-157A69E2076B}" type="sibTrans" cxnId="{DD132743-F408-4AAE-A95B-9ABF376B46BB}">
      <dgm:prSet/>
      <dgm:spPr/>
      <dgm:t>
        <a:bodyPr/>
        <a:lstStyle/>
        <a:p>
          <a:endParaRPr lang="en-US"/>
        </a:p>
      </dgm:t>
    </dgm:pt>
    <dgm:pt modelId="{98F1196D-00D5-4FAF-A02D-A583A15E919A}">
      <dgm:prSet custT="1"/>
      <dgm:spPr/>
      <dgm:t>
        <a:bodyPr/>
        <a:lstStyle/>
        <a:p>
          <a:r>
            <a:rPr lang="en-US" sz="1800" dirty="0" smtClean="0">
              <a:solidFill>
                <a:schemeClr val="bg2"/>
              </a:solidFill>
            </a:rPr>
            <a:t>Rolex </a:t>
          </a:r>
          <a:r>
            <a:rPr lang="en-US" sz="1800" dirty="0" err="1" smtClean="0">
              <a:solidFill>
                <a:schemeClr val="bg2"/>
              </a:solidFill>
            </a:rPr>
            <a:t>Opondo</a:t>
          </a:r>
          <a:endParaRPr lang="en-US" sz="1800" dirty="0" smtClean="0">
            <a:solidFill>
              <a:schemeClr val="bg2"/>
            </a:solidFill>
          </a:endParaRPr>
        </a:p>
      </dgm:t>
    </dgm:pt>
    <dgm:pt modelId="{22B0558F-64AE-436E-9246-C1FCC39B0528}" type="parTrans" cxnId="{AC0ACE1D-EBA1-414D-8585-164108D0DDC0}">
      <dgm:prSet/>
      <dgm:spPr/>
      <dgm:t>
        <a:bodyPr/>
        <a:lstStyle/>
        <a:p>
          <a:endParaRPr lang="en-US"/>
        </a:p>
      </dgm:t>
    </dgm:pt>
    <dgm:pt modelId="{448E4634-3A3E-4962-B13A-717172AC063F}" type="sibTrans" cxnId="{AC0ACE1D-EBA1-414D-8585-164108D0DDC0}">
      <dgm:prSet/>
      <dgm:spPr/>
      <dgm:t>
        <a:bodyPr/>
        <a:lstStyle/>
        <a:p>
          <a:endParaRPr lang="en-US"/>
        </a:p>
      </dgm:t>
    </dgm:pt>
    <dgm:pt modelId="{49B266B6-77D7-431D-8256-4AC53FE95393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bg2"/>
              </a:solidFill>
            </a:rPr>
            <a:t>Wako </a:t>
          </a:r>
          <a:r>
            <a:rPr lang="en-US" sz="2400" dirty="0" err="1" smtClean="0">
              <a:solidFill>
                <a:schemeClr val="bg2"/>
              </a:solidFill>
            </a:rPr>
            <a:t>Dalacha</a:t>
          </a:r>
          <a:endParaRPr lang="en-US" sz="2400" dirty="0">
            <a:solidFill>
              <a:schemeClr val="bg2"/>
            </a:solidFill>
          </a:endParaRPr>
        </a:p>
      </dgm:t>
    </dgm:pt>
    <dgm:pt modelId="{D3D03A0D-11A8-4BEA-8052-1D33D986BD0A}">
      <dgm:prSet custT="1"/>
      <dgm:spPr/>
      <dgm:t>
        <a:bodyPr/>
        <a:lstStyle/>
        <a:p>
          <a:r>
            <a:rPr lang="en-US" sz="2400" dirty="0" smtClean="0">
              <a:solidFill>
                <a:schemeClr val="bg2"/>
              </a:solidFill>
            </a:rPr>
            <a:t>Thomas </a:t>
          </a:r>
          <a:r>
            <a:rPr lang="en-US" sz="2400" dirty="0" err="1" smtClean="0">
              <a:solidFill>
                <a:schemeClr val="bg2"/>
              </a:solidFill>
            </a:rPr>
            <a:t>Oluoch</a:t>
          </a:r>
          <a:endParaRPr lang="en-US" sz="2400" dirty="0" smtClean="0">
            <a:solidFill>
              <a:schemeClr val="bg2"/>
            </a:solidFill>
          </a:endParaRPr>
        </a:p>
      </dgm:t>
    </dgm:pt>
    <dgm:pt modelId="{C97E81CA-8D77-4AC1-A196-29389A76F1BE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bg2"/>
              </a:solidFill>
            </a:rPr>
            <a:t>Monica </a:t>
          </a:r>
          <a:r>
            <a:rPr lang="en-US" sz="2400" dirty="0" err="1" smtClean="0">
              <a:solidFill>
                <a:schemeClr val="bg2"/>
              </a:solidFill>
            </a:rPr>
            <a:t>Chemeli</a:t>
          </a:r>
          <a:r>
            <a:rPr lang="en-US" sz="2400" dirty="0" smtClean="0">
              <a:solidFill>
                <a:schemeClr val="bg2"/>
              </a:solidFill>
            </a:rPr>
            <a:t> </a:t>
          </a:r>
          <a:endParaRPr lang="en-US" sz="2400" dirty="0">
            <a:solidFill>
              <a:schemeClr val="bg2"/>
            </a:solidFill>
          </a:endParaRPr>
        </a:p>
      </dgm:t>
    </dgm:pt>
    <dgm:pt modelId="{023E6823-F1CC-44EE-877C-5C33F6F70192}">
      <dgm:prSet phldrT="[Text]" custT="1"/>
      <dgm:spPr/>
      <dgm:t>
        <a:bodyPr/>
        <a:lstStyle/>
        <a:p>
          <a:r>
            <a:rPr lang="en-US" sz="2400" b="1" dirty="0" smtClean="0">
              <a:solidFill>
                <a:schemeClr val="bg2"/>
              </a:solidFill>
            </a:rPr>
            <a:t>Nairobi Campus</a:t>
          </a:r>
          <a:endParaRPr lang="en-US" sz="2400" b="1" dirty="0">
            <a:solidFill>
              <a:schemeClr val="bg2"/>
            </a:solidFill>
          </a:endParaRPr>
        </a:p>
      </dgm:t>
    </dgm:pt>
    <dgm:pt modelId="{00D856AA-30A4-4DAA-B0D5-54E1805862D0}" type="sibTrans" cxnId="{4B8740A1-10A0-4618-9303-A5FF60758E02}">
      <dgm:prSet/>
      <dgm:spPr/>
      <dgm:t>
        <a:bodyPr/>
        <a:lstStyle/>
        <a:p>
          <a:endParaRPr lang="en-US"/>
        </a:p>
      </dgm:t>
    </dgm:pt>
    <dgm:pt modelId="{EE93397D-DC28-4EB4-BAB2-74B2F51334FE}" type="parTrans" cxnId="{4B8740A1-10A0-4618-9303-A5FF60758E02}">
      <dgm:prSet/>
      <dgm:spPr/>
      <dgm:t>
        <a:bodyPr/>
        <a:lstStyle/>
        <a:p>
          <a:endParaRPr lang="en-US"/>
        </a:p>
      </dgm:t>
    </dgm:pt>
    <dgm:pt modelId="{FED056F6-A89C-4EFA-B7F3-6DB153D7D3DD}" type="sibTrans" cxnId="{2A601911-E9EA-4809-948C-C3010D13101D}">
      <dgm:prSet/>
      <dgm:spPr/>
      <dgm:t>
        <a:bodyPr/>
        <a:lstStyle/>
        <a:p>
          <a:endParaRPr lang="en-US"/>
        </a:p>
      </dgm:t>
    </dgm:pt>
    <dgm:pt modelId="{FBEC3ADB-A56B-44B5-9897-4405BBF6EDF3}" type="parTrans" cxnId="{2A601911-E9EA-4809-948C-C3010D13101D}">
      <dgm:prSet/>
      <dgm:spPr/>
      <dgm:t>
        <a:bodyPr/>
        <a:lstStyle/>
        <a:p>
          <a:endParaRPr lang="en-US"/>
        </a:p>
      </dgm:t>
    </dgm:pt>
    <dgm:pt modelId="{C0D61798-22EF-473F-A1C6-91E69CEF245F}" type="sibTrans" cxnId="{167D503F-2575-4BAA-863D-7B77F99DC504}">
      <dgm:prSet/>
      <dgm:spPr/>
      <dgm:t>
        <a:bodyPr/>
        <a:lstStyle/>
        <a:p>
          <a:endParaRPr lang="en-US"/>
        </a:p>
      </dgm:t>
    </dgm:pt>
    <dgm:pt modelId="{1A0DE1E7-C1FC-4A2E-A669-12BBDBD16383}" type="parTrans" cxnId="{167D503F-2575-4BAA-863D-7B77F99DC504}">
      <dgm:prSet/>
      <dgm:spPr/>
      <dgm:t>
        <a:bodyPr/>
        <a:lstStyle/>
        <a:p>
          <a:endParaRPr lang="en-US"/>
        </a:p>
      </dgm:t>
    </dgm:pt>
    <dgm:pt modelId="{2170E4A4-2B72-4431-A187-85C529888F83}" type="sibTrans" cxnId="{82486785-BCE5-46B9-8F15-471B177709BB}">
      <dgm:prSet/>
      <dgm:spPr/>
      <dgm:t>
        <a:bodyPr/>
        <a:lstStyle/>
        <a:p>
          <a:endParaRPr lang="en-US"/>
        </a:p>
      </dgm:t>
    </dgm:pt>
    <dgm:pt modelId="{ED8E430A-CC2C-41CA-9CE8-1F7055CF20AE}" type="parTrans" cxnId="{82486785-BCE5-46B9-8F15-471B177709BB}">
      <dgm:prSet/>
      <dgm:spPr/>
      <dgm:t>
        <a:bodyPr/>
        <a:lstStyle/>
        <a:p>
          <a:endParaRPr lang="en-US"/>
        </a:p>
      </dgm:t>
    </dgm:pt>
    <dgm:pt modelId="{7DBB4330-546D-48B0-8E9E-1CAA8E5B51AA}">
      <dgm:prSet custT="1"/>
      <dgm:spPr/>
      <dgm:t>
        <a:bodyPr/>
        <a:lstStyle/>
        <a:p>
          <a:r>
            <a:rPr lang="en-US" sz="2400" dirty="0" smtClean="0">
              <a:solidFill>
                <a:schemeClr val="bg2"/>
              </a:solidFill>
            </a:rPr>
            <a:t>Davis </a:t>
          </a:r>
          <a:r>
            <a:rPr lang="en-US" sz="2400" dirty="0" err="1" smtClean="0">
              <a:solidFill>
                <a:schemeClr val="bg2"/>
              </a:solidFill>
            </a:rPr>
            <a:t>Mutaki</a:t>
          </a:r>
          <a:endParaRPr lang="en-US" sz="2400" dirty="0" smtClean="0">
            <a:solidFill>
              <a:schemeClr val="bg2"/>
            </a:solidFill>
          </a:endParaRPr>
        </a:p>
      </dgm:t>
    </dgm:pt>
    <dgm:pt modelId="{A6A4F05A-E8D8-47E4-BA69-613FAEAEA5A4}">
      <dgm:prSet phldrT="[Text]" custT="1"/>
      <dgm:spPr/>
      <dgm:t>
        <a:bodyPr/>
        <a:lstStyle/>
        <a:p>
          <a:r>
            <a:rPr lang="en-US" sz="2400" dirty="0" err="1" smtClean="0">
              <a:solidFill>
                <a:schemeClr val="bg2"/>
              </a:solidFill>
            </a:rPr>
            <a:t>Essy</a:t>
          </a:r>
          <a:r>
            <a:rPr lang="en-US" sz="2400" dirty="0" smtClean="0">
              <a:solidFill>
                <a:schemeClr val="bg2"/>
              </a:solidFill>
            </a:rPr>
            <a:t> </a:t>
          </a:r>
          <a:r>
            <a:rPr lang="en-US" sz="2400" dirty="0" err="1" smtClean="0">
              <a:solidFill>
                <a:schemeClr val="bg2"/>
              </a:solidFill>
            </a:rPr>
            <a:t>Neema</a:t>
          </a:r>
          <a:r>
            <a:rPr lang="en-US" sz="2400" dirty="0" smtClean="0">
              <a:solidFill>
                <a:schemeClr val="bg2"/>
              </a:solidFill>
            </a:rPr>
            <a:t> Reuben </a:t>
          </a:r>
          <a:endParaRPr lang="en-US" sz="2400" dirty="0">
            <a:solidFill>
              <a:schemeClr val="bg2"/>
            </a:solidFill>
          </a:endParaRPr>
        </a:p>
      </dgm:t>
    </dgm:pt>
    <dgm:pt modelId="{22D0084F-BB83-4F06-AE90-1EAE5AE634B7}">
      <dgm:prSet phldrT="[Text]" custT="1"/>
      <dgm:spPr/>
      <dgm:t>
        <a:bodyPr/>
        <a:lstStyle/>
        <a:p>
          <a:r>
            <a:rPr lang="en-US" sz="2400" b="1" dirty="0" err="1" smtClean="0">
              <a:solidFill>
                <a:schemeClr val="bg2"/>
              </a:solidFill>
            </a:rPr>
            <a:t>Nakuru</a:t>
          </a:r>
          <a:r>
            <a:rPr lang="en-US" sz="2400" b="1" dirty="0" smtClean="0">
              <a:solidFill>
                <a:schemeClr val="bg2"/>
              </a:solidFill>
            </a:rPr>
            <a:t> Campus</a:t>
          </a:r>
          <a:endParaRPr lang="en-US" sz="2400" b="1" dirty="0">
            <a:solidFill>
              <a:schemeClr val="bg2"/>
            </a:solidFill>
          </a:endParaRPr>
        </a:p>
      </dgm:t>
    </dgm:pt>
    <dgm:pt modelId="{B7797A43-2516-459C-97BE-009C39803FA7}" type="sibTrans" cxnId="{81BDAB50-3395-4BE6-B50A-77B643E468C8}">
      <dgm:prSet/>
      <dgm:spPr/>
      <dgm:t>
        <a:bodyPr/>
        <a:lstStyle/>
        <a:p>
          <a:endParaRPr lang="en-US"/>
        </a:p>
      </dgm:t>
    </dgm:pt>
    <dgm:pt modelId="{44250DA9-EDE2-46BB-BD76-6E48F72E2B36}" type="parTrans" cxnId="{81BDAB50-3395-4BE6-B50A-77B643E468C8}">
      <dgm:prSet/>
      <dgm:spPr/>
      <dgm:t>
        <a:bodyPr/>
        <a:lstStyle/>
        <a:p>
          <a:endParaRPr lang="en-US"/>
        </a:p>
      </dgm:t>
    </dgm:pt>
    <dgm:pt modelId="{533271E0-96AE-47B8-B16F-481371224E76}" type="sibTrans" cxnId="{E4C63BF9-7ABC-4523-8E80-F88BCE9D1B7C}">
      <dgm:prSet/>
      <dgm:spPr/>
      <dgm:t>
        <a:bodyPr/>
        <a:lstStyle/>
        <a:p>
          <a:endParaRPr lang="en-US"/>
        </a:p>
      </dgm:t>
    </dgm:pt>
    <dgm:pt modelId="{5A072A04-30EE-4858-B6B4-B3AF510A1B74}" type="parTrans" cxnId="{E4C63BF9-7ABC-4523-8E80-F88BCE9D1B7C}">
      <dgm:prSet/>
      <dgm:spPr/>
      <dgm:t>
        <a:bodyPr/>
        <a:lstStyle/>
        <a:p>
          <a:endParaRPr lang="en-US"/>
        </a:p>
      </dgm:t>
    </dgm:pt>
    <dgm:pt modelId="{BA1DB722-9417-4EE4-AED8-0288BEF97E97}" type="sibTrans" cxnId="{3C8D6520-C40B-4CEA-A5A6-D87CF71A30F2}">
      <dgm:prSet/>
      <dgm:spPr/>
      <dgm:t>
        <a:bodyPr/>
        <a:lstStyle/>
        <a:p>
          <a:endParaRPr lang="en-US"/>
        </a:p>
      </dgm:t>
    </dgm:pt>
    <dgm:pt modelId="{F2477A6A-198A-43C3-A05A-3022A6C34614}" type="parTrans" cxnId="{3C8D6520-C40B-4CEA-A5A6-D87CF71A30F2}">
      <dgm:prSet/>
      <dgm:spPr/>
      <dgm:t>
        <a:bodyPr/>
        <a:lstStyle/>
        <a:p>
          <a:endParaRPr lang="en-US"/>
        </a:p>
      </dgm:t>
    </dgm:pt>
    <dgm:pt modelId="{E81EF634-0A2D-441F-B675-E7468E036034}">
      <dgm:prSet custT="1"/>
      <dgm:spPr/>
      <dgm:t>
        <a:bodyPr/>
        <a:lstStyle/>
        <a:p>
          <a:r>
            <a:rPr lang="en-US" sz="2400" dirty="0" smtClean="0">
              <a:solidFill>
                <a:schemeClr val="bg2"/>
              </a:solidFill>
            </a:rPr>
            <a:t>Jackson </a:t>
          </a:r>
          <a:r>
            <a:rPr lang="en-US" sz="2400" dirty="0" err="1" smtClean="0">
              <a:solidFill>
                <a:schemeClr val="bg2"/>
              </a:solidFill>
            </a:rPr>
            <a:t>Kimani</a:t>
          </a:r>
          <a:endParaRPr lang="en-US" sz="2400" dirty="0" smtClean="0">
            <a:solidFill>
              <a:schemeClr val="bg2"/>
            </a:solidFill>
          </a:endParaRPr>
        </a:p>
      </dgm:t>
    </dgm:pt>
    <dgm:pt modelId="{EF045A80-96CF-4FED-9EF0-174A291EE3D7}" type="parTrans" cxnId="{064370A7-813A-4917-8E80-1EB14F7B5D09}">
      <dgm:prSet/>
      <dgm:spPr/>
      <dgm:t>
        <a:bodyPr/>
        <a:lstStyle/>
        <a:p>
          <a:endParaRPr lang="en-US"/>
        </a:p>
      </dgm:t>
    </dgm:pt>
    <dgm:pt modelId="{719804C2-1559-4300-AA50-271B2164065E}" type="sibTrans" cxnId="{064370A7-813A-4917-8E80-1EB14F7B5D09}">
      <dgm:prSet/>
      <dgm:spPr/>
      <dgm:t>
        <a:bodyPr/>
        <a:lstStyle/>
        <a:p>
          <a:endParaRPr lang="en-US"/>
        </a:p>
      </dgm:t>
    </dgm:pt>
    <dgm:pt modelId="{EEB826D0-3FC2-4B93-9494-C42BCADB4E68}">
      <dgm:prSet custT="1"/>
      <dgm:spPr/>
      <dgm:t>
        <a:bodyPr/>
        <a:lstStyle/>
        <a:p>
          <a:r>
            <a:rPr lang="en-US" sz="2400" dirty="0" err="1" smtClean="0">
              <a:solidFill>
                <a:schemeClr val="bg2"/>
              </a:solidFill>
            </a:rPr>
            <a:t>Damaris</a:t>
          </a:r>
          <a:r>
            <a:rPr lang="en-US" sz="2400" dirty="0" smtClean="0">
              <a:solidFill>
                <a:schemeClr val="bg2"/>
              </a:solidFill>
            </a:rPr>
            <a:t> </a:t>
          </a:r>
          <a:r>
            <a:rPr lang="en-US" sz="2400" dirty="0" err="1" smtClean="0">
              <a:solidFill>
                <a:schemeClr val="bg2"/>
              </a:solidFill>
            </a:rPr>
            <a:t>Wambugu</a:t>
          </a:r>
          <a:endParaRPr lang="en-US" sz="2400" dirty="0" smtClean="0">
            <a:solidFill>
              <a:schemeClr val="bg2"/>
            </a:solidFill>
          </a:endParaRPr>
        </a:p>
      </dgm:t>
    </dgm:pt>
    <dgm:pt modelId="{E1366E32-4498-4A26-996F-AD27B15A6226}" type="parTrans" cxnId="{AD03F7E2-E6C6-45C6-A2AA-96A0F180FFB8}">
      <dgm:prSet/>
      <dgm:spPr/>
      <dgm:t>
        <a:bodyPr/>
        <a:lstStyle/>
        <a:p>
          <a:endParaRPr lang="en-US"/>
        </a:p>
      </dgm:t>
    </dgm:pt>
    <dgm:pt modelId="{004D3DD8-92DB-4999-AE79-BD41EB517491}" type="sibTrans" cxnId="{AD03F7E2-E6C6-45C6-A2AA-96A0F180FFB8}">
      <dgm:prSet/>
      <dgm:spPr/>
      <dgm:t>
        <a:bodyPr/>
        <a:lstStyle/>
        <a:p>
          <a:endParaRPr lang="en-US"/>
        </a:p>
      </dgm:t>
    </dgm:pt>
    <dgm:pt modelId="{7EC0B12D-FA3C-4268-9A7C-842EAEAFB7D4}">
      <dgm:prSet custT="1"/>
      <dgm:spPr/>
      <dgm:t>
        <a:bodyPr/>
        <a:lstStyle/>
        <a:p>
          <a:endParaRPr lang="en-US" sz="2400" dirty="0" smtClean="0">
            <a:solidFill>
              <a:schemeClr val="bg2"/>
            </a:solidFill>
          </a:endParaRPr>
        </a:p>
      </dgm:t>
    </dgm:pt>
    <dgm:pt modelId="{58F18398-D598-4448-A07E-99A0288C0863}" type="sibTrans" cxnId="{C6D83560-9E3E-4864-B364-64EE345E0B6C}">
      <dgm:prSet/>
      <dgm:spPr/>
      <dgm:t>
        <a:bodyPr/>
        <a:lstStyle/>
        <a:p>
          <a:endParaRPr lang="en-US"/>
        </a:p>
      </dgm:t>
    </dgm:pt>
    <dgm:pt modelId="{7BA57CD4-B691-4493-8FE7-54A95D6B9791}" type="parTrans" cxnId="{C6D83560-9E3E-4864-B364-64EE345E0B6C}">
      <dgm:prSet/>
      <dgm:spPr/>
      <dgm:t>
        <a:bodyPr/>
        <a:lstStyle/>
        <a:p>
          <a:endParaRPr lang="en-US"/>
        </a:p>
      </dgm:t>
    </dgm:pt>
    <dgm:pt modelId="{DCDD6CD5-D85D-43C3-9AE9-5D4F618DE5BC}">
      <dgm:prSet custT="1"/>
      <dgm:spPr/>
      <dgm:t>
        <a:bodyPr/>
        <a:lstStyle/>
        <a:p>
          <a:r>
            <a:rPr lang="en-US" sz="2400" b="1" dirty="0" err="1" smtClean="0">
              <a:solidFill>
                <a:schemeClr val="bg2"/>
              </a:solidFill>
            </a:rPr>
            <a:t>Machakos</a:t>
          </a:r>
          <a:r>
            <a:rPr lang="en-US" sz="2400" b="1" dirty="0" smtClean="0">
              <a:solidFill>
                <a:schemeClr val="bg2"/>
              </a:solidFill>
            </a:rPr>
            <a:t> Campus</a:t>
          </a:r>
        </a:p>
      </dgm:t>
    </dgm:pt>
    <dgm:pt modelId="{DDE5ADD1-A1F8-46B1-AB6E-FDF20E71D753}" type="sibTrans" cxnId="{2C190618-8358-4D9A-98FB-776C2B0661C4}">
      <dgm:prSet/>
      <dgm:spPr/>
      <dgm:t>
        <a:bodyPr/>
        <a:lstStyle/>
        <a:p>
          <a:endParaRPr lang="en-US"/>
        </a:p>
      </dgm:t>
    </dgm:pt>
    <dgm:pt modelId="{F75718F3-E77A-424E-8A76-ABC3AD79D09E}" type="parTrans" cxnId="{2C190618-8358-4D9A-98FB-776C2B0661C4}">
      <dgm:prSet/>
      <dgm:spPr/>
      <dgm:t>
        <a:bodyPr/>
        <a:lstStyle/>
        <a:p>
          <a:endParaRPr lang="en-US"/>
        </a:p>
      </dgm:t>
    </dgm:pt>
    <dgm:pt modelId="{3BF915AC-58B4-49CD-A05E-DA87FAB7FB7A}">
      <dgm:prSet custT="1"/>
      <dgm:spPr/>
      <dgm:t>
        <a:bodyPr/>
        <a:lstStyle/>
        <a:p>
          <a:r>
            <a:rPr lang="en-US" sz="1800" dirty="0" smtClean="0">
              <a:solidFill>
                <a:schemeClr val="bg2"/>
              </a:solidFill>
            </a:rPr>
            <a:t>Peter </a:t>
          </a:r>
          <a:r>
            <a:rPr lang="en-US" sz="1800" dirty="0" err="1" smtClean="0">
              <a:solidFill>
                <a:schemeClr val="bg2"/>
              </a:solidFill>
            </a:rPr>
            <a:t>Gichiri</a:t>
          </a:r>
          <a:endParaRPr lang="en-US" sz="1800" dirty="0" smtClean="0">
            <a:solidFill>
              <a:schemeClr val="bg2"/>
            </a:solidFill>
          </a:endParaRPr>
        </a:p>
      </dgm:t>
    </dgm:pt>
    <dgm:pt modelId="{269589D9-3803-4A3B-B87E-0588B315C0D4}" type="parTrans" cxnId="{4EDBAC15-7678-42A5-898C-B4D8B3CE8B42}">
      <dgm:prSet/>
      <dgm:spPr/>
    </dgm:pt>
    <dgm:pt modelId="{8EE1FA34-59AD-44B2-8111-82358C5A523F}" type="sibTrans" cxnId="{4EDBAC15-7678-42A5-898C-B4D8B3CE8B42}">
      <dgm:prSet/>
      <dgm:spPr/>
    </dgm:pt>
    <dgm:pt modelId="{C7F62D46-D0A9-468C-8AF4-BD4151B175E4}">
      <dgm:prSet custT="1"/>
      <dgm:spPr/>
      <dgm:t>
        <a:bodyPr/>
        <a:lstStyle/>
        <a:p>
          <a:r>
            <a:rPr lang="en-US" sz="1800" dirty="0" err="1" smtClean="0">
              <a:solidFill>
                <a:schemeClr val="bg2"/>
              </a:solidFill>
            </a:rPr>
            <a:t>Muthoni</a:t>
          </a:r>
          <a:r>
            <a:rPr lang="en-US" sz="1800" dirty="0" smtClean="0">
              <a:solidFill>
                <a:schemeClr val="bg2"/>
              </a:solidFill>
            </a:rPr>
            <a:t> </a:t>
          </a:r>
          <a:r>
            <a:rPr lang="en-US" sz="1800" dirty="0" err="1" smtClean="0">
              <a:solidFill>
                <a:schemeClr val="bg2"/>
              </a:solidFill>
            </a:rPr>
            <a:t>Kibandi</a:t>
          </a:r>
          <a:endParaRPr lang="en-US" sz="1800" dirty="0" smtClean="0">
            <a:solidFill>
              <a:schemeClr val="bg2"/>
            </a:solidFill>
          </a:endParaRPr>
        </a:p>
      </dgm:t>
    </dgm:pt>
    <dgm:pt modelId="{59272BDD-DA15-418E-A1A2-9334D60DD1B9}" type="parTrans" cxnId="{09F6DD68-BE3D-4E3A-9220-ED4959D1666F}">
      <dgm:prSet/>
      <dgm:spPr/>
    </dgm:pt>
    <dgm:pt modelId="{0121ECB7-78E9-4346-B561-81F20A543FFC}" type="sibTrans" cxnId="{09F6DD68-BE3D-4E3A-9220-ED4959D1666F}">
      <dgm:prSet/>
      <dgm:spPr/>
    </dgm:pt>
    <dgm:pt modelId="{13B232E7-1257-4D6F-9BD7-54D3958E2970}" type="pres">
      <dgm:prSet presAssocID="{C1465BFD-258F-426A-AF52-DA748A60ACB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5CC045C-FE56-480D-8F27-15628E03037F}" type="pres">
      <dgm:prSet presAssocID="{B83FAD85-7CF1-4AA1-9C55-F4F3F0144839}" presName="node" presStyleLbl="node1" presStyleIdx="0" presStyleCnt="3" custLinFactNeighborX="-513" custLinFactNeighborY="-178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D9D7F-0BFD-4B84-9641-008095E7054D}" type="pres">
      <dgm:prSet presAssocID="{342A5655-D850-402C-ABA5-A7DB58F27413}" presName="sibTrans" presStyleCnt="0"/>
      <dgm:spPr/>
    </dgm:pt>
    <dgm:pt modelId="{32BC5CCB-903C-4440-914A-CFDB1140628D}" type="pres">
      <dgm:prSet presAssocID="{023E6823-F1CC-44EE-877C-5C33F6F70192}" presName="node" presStyleLbl="node1" presStyleIdx="1" presStyleCnt="3" custLinFactNeighborX="27381" custLinFactNeighborY="82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2B6842-559A-4AE8-A4B8-4388DF9F388A}" type="pres">
      <dgm:prSet presAssocID="{00D856AA-30A4-4DAA-B0D5-54E1805862D0}" presName="sibTrans" presStyleCnt="0"/>
      <dgm:spPr/>
    </dgm:pt>
    <dgm:pt modelId="{E2F46646-ABD5-4F14-9A98-0D4495C2EC89}" type="pres">
      <dgm:prSet presAssocID="{22D0084F-BB83-4F06-AE90-1EAE5AE634B7}" presName="node" presStyleLbl="node1" presStyleIdx="2" presStyleCnt="3" custLinFactNeighborX="-17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F22C42-6385-40B0-9AFA-9F472B5E9DCC}" srcId="{B83FAD85-7CF1-4AA1-9C55-F4F3F0144839}" destId="{8F8E9D98-C7DD-4A2A-A387-528973843155}" srcOrd="6" destOrd="0" parTransId="{39D96546-075D-41F0-8117-3F9756A1FEA2}" sibTransId="{63D21976-B605-4B32-867E-E43CD8175C29}"/>
    <dgm:cxn modelId="{2C190618-8358-4D9A-98FB-776C2B0661C4}" srcId="{22D0084F-BB83-4F06-AE90-1EAE5AE634B7}" destId="{DCDD6CD5-D85D-43C3-9AE9-5D4F618DE5BC}" srcOrd="3" destOrd="0" parTransId="{F75718F3-E77A-424E-8A76-ABC3AD79D09E}" sibTransId="{DDE5ADD1-A1F8-46B1-AB6E-FDF20E71D753}"/>
    <dgm:cxn modelId="{99FDDC90-9492-49C2-BE33-248985056664}" type="presOf" srcId="{98F1196D-00D5-4FAF-A02D-A583A15E919A}" destId="{75CC045C-FE56-480D-8F27-15628E03037F}" srcOrd="0" destOrd="13" presId="urn:microsoft.com/office/officeart/2005/8/layout/hList6"/>
    <dgm:cxn modelId="{03DA5E55-8214-4CC9-949F-9A1AB342E53B}" type="presOf" srcId="{9468B2E0-4673-4102-ACB5-B8ECB822792A}" destId="{75CC045C-FE56-480D-8F27-15628E03037F}" srcOrd="0" destOrd="11" presId="urn:microsoft.com/office/officeart/2005/8/layout/hList6"/>
    <dgm:cxn modelId="{B1CDA213-595B-419C-A960-43A263A5F2D6}" srcId="{B83FAD85-7CF1-4AA1-9C55-F4F3F0144839}" destId="{C5191A8A-FAC8-4E9F-A77F-532328778315}" srcOrd="8" destOrd="0" parTransId="{6F669869-1FB0-482C-BBBC-0171CCF2A425}" sibTransId="{032EDDC4-C12C-4624-8622-22C443A6372D}"/>
    <dgm:cxn modelId="{253E143C-9F42-43EA-955E-E3FBC77726CE}" type="presOf" srcId="{49B266B6-77D7-431D-8256-4AC53FE95393}" destId="{32BC5CCB-903C-4440-914A-CFDB1140628D}" srcOrd="0" destOrd="3" presId="urn:microsoft.com/office/officeart/2005/8/layout/hList6"/>
    <dgm:cxn modelId="{6223C6D4-B15A-41FB-80E3-9A9B558A7DA9}" type="presOf" srcId="{B83FAD85-7CF1-4AA1-9C55-F4F3F0144839}" destId="{75CC045C-FE56-480D-8F27-15628E03037F}" srcOrd="0" destOrd="0" presId="urn:microsoft.com/office/officeart/2005/8/layout/hList6"/>
    <dgm:cxn modelId="{AC0ACE1D-EBA1-414D-8585-164108D0DDC0}" srcId="{B83FAD85-7CF1-4AA1-9C55-F4F3F0144839}" destId="{98F1196D-00D5-4FAF-A02D-A583A15E919A}" srcOrd="12" destOrd="0" parTransId="{22B0558F-64AE-436E-9246-C1FCC39B0528}" sibTransId="{448E4634-3A3E-4962-B13A-717172AC063F}"/>
    <dgm:cxn modelId="{5D7FEEC2-2A8B-45DB-BA16-AD78048A378D}" type="presOf" srcId="{C5191A8A-FAC8-4E9F-A77F-532328778315}" destId="{75CC045C-FE56-480D-8F27-15628E03037F}" srcOrd="0" destOrd="9" presId="urn:microsoft.com/office/officeart/2005/8/layout/hList6"/>
    <dgm:cxn modelId="{4B8740A1-10A0-4618-9303-A5FF60758E02}" srcId="{C1465BFD-258F-426A-AF52-DA748A60ACBF}" destId="{023E6823-F1CC-44EE-877C-5C33F6F70192}" srcOrd="1" destOrd="0" parTransId="{EE93397D-DC28-4EB4-BAB2-74B2F51334FE}" sibTransId="{00D856AA-30A4-4DAA-B0D5-54E1805862D0}"/>
    <dgm:cxn modelId="{F9E03022-7F3D-43F9-8472-FE1355095656}" type="presOf" srcId="{7DBB4330-546D-48B0-8E9E-1CAA8E5B51AA}" destId="{E2F46646-ABD5-4F14-9A98-0D4495C2EC89}" srcOrd="0" destOrd="2" presId="urn:microsoft.com/office/officeart/2005/8/layout/hList6"/>
    <dgm:cxn modelId="{81BDAB50-3395-4BE6-B50A-77B643E468C8}" srcId="{C1465BFD-258F-426A-AF52-DA748A60ACBF}" destId="{22D0084F-BB83-4F06-AE90-1EAE5AE634B7}" srcOrd="2" destOrd="0" parTransId="{44250DA9-EDE2-46BB-BD76-6E48F72E2B36}" sibTransId="{B7797A43-2516-459C-97BE-009C39803FA7}"/>
    <dgm:cxn modelId="{30AE5EBD-3552-47DA-8CA0-261DAC3CB8B7}" type="presOf" srcId="{DCDD6CD5-D85D-43C3-9AE9-5D4F618DE5BC}" destId="{E2F46646-ABD5-4F14-9A98-0D4495C2EC89}" srcOrd="0" destOrd="4" presId="urn:microsoft.com/office/officeart/2005/8/layout/hList6"/>
    <dgm:cxn modelId="{394BDED8-A574-4663-A5B2-DE6BD4C2A7E3}" srcId="{B83FAD85-7CF1-4AA1-9C55-F4F3F0144839}" destId="{E6F50811-09E3-4CC7-95B0-388E89EBBE78}" srcOrd="2" destOrd="0" parTransId="{889AA715-224E-4058-9AD8-EBA633ADD0D4}" sibTransId="{789B92F2-8E32-46D1-995D-4FB2CB3EA0AD}"/>
    <dgm:cxn modelId="{3FF12CB2-6226-448E-BCF2-A04BE920C836}" type="presOf" srcId="{EEB826D0-3FC2-4B93-9494-C42BCADB4E68}" destId="{E2F46646-ABD5-4F14-9A98-0D4495C2EC89}" srcOrd="0" destOrd="6" presId="urn:microsoft.com/office/officeart/2005/8/layout/hList6"/>
    <dgm:cxn modelId="{608B988D-AECC-4B3A-9786-AF7971DA1E4F}" type="presOf" srcId="{D3D03A0D-11A8-4BEA-8052-1D33D986BD0A}" destId="{32BC5CCB-903C-4440-914A-CFDB1140628D}" srcOrd="0" destOrd="2" presId="urn:microsoft.com/office/officeart/2005/8/layout/hList6"/>
    <dgm:cxn modelId="{DF770F7C-0858-4A56-9493-7EBD07DB32BD}" type="presOf" srcId="{35C116D1-9B28-4306-8111-0F8422208E94}" destId="{75CC045C-FE56-480D-8F27-15628E03037F}" srcOrd="0" destOrd="12" presId="urn:microsoft.com/office/officeart/2005/8/layout/hList6"/>
    <dgm:cxn modelId="{094AFBF5-8B78-4232-B7DA-826AD7A01B05}" srcId="{B83FAD85-7CF1-4AA1-9C55-F4F3F0144839}" destId="{DCC5378D-9E1E-44C2-8945-A5409DB3BF2A}" srcOrd="4" destOrd="0" parTransId="{74C77290-01BF-44F0-B4C1-89F10FB071D5}" sibTransId="{45A61CF2-DCA2-44AE-9B8B-BCE101873D9D}"/>
    <dgm:cxn modelId="{DD132743-F408-4AAE-A95B-9ABF376B46BB}" srcId="{B83FAD85-7CF1-4AA1-9C55-F4F3F0144839}" destId="{35C116D1-9B28-4306-8111-0F8422208E94}" srcOrd="11" destOrd="0" parTransId="{76263A48-E46B-4428-8839-9F89E375EA91}" sibTransId="{203CC693-9BA5-49D6-8A7B-157A69E2076B}"/>
    <dgm:cxn modelId="{31F4511F-72BD-4BA6-99A9-2F57C38A3760}" type="presOf" srcId="{E81EF634-0A2D-441F-B675-E7468E036034}" destId="{E2F46646-ABD5-4F14-9A98-0D4495C2EC89}" srcOrd="0" destOrd="5" presId="urn:microsoft.com/office/officeart/2005/8/layout/hList6"/>
    <dgm:cxn modelId="{A94D09AF-2ABE-4DDB-A6A8-4B71DC952817}" type="presOf" srcId="{57DC6DCB-D709-4980-9054-FF47E7518D8C}" destId="{75CC045C-FE56-480D-8F27-15628E03037F}" srcOrd="0" destOrd="8" presId="urn:microsoft.com/office/officeart/2005/8/layout/hList6"/>
    <dgm:cxn modelId="{3C8D6520-C40B-4CEA-A5A6-D87CF71A30F2}" srcId="{22D0084F-BB83-4F06-AE90-1EAE5AE634B7}" destId="{A6A4F05A-E8D8-47E4-BA69-613FAEAEA5A4}" srcOrd="0" destOrd="0" parTransId="{F2477A6A-198A-43C3-A05A-3022A6C34614}" sibTransId="{BA1DB722-9417-4EE4-AED8-0288BEF97E97}"/>
    <dgm:cxn modelId="{B279B18F-87FE-41B5-8FB7-5BD30D9EA005}" srcId="{B83FAD85-7CF1-4AA1-9C55-F4F3F0144839}" destId="{B5FBE018-0BA5-4A8D-B57A-971CA7D5BF58}" srcOrd="3" destOrd="0" parTransId="{DA2F92DC-4065-46C1-929B-9C1C72F74100}" sibTransId="{AD3F63D7-AFB1-4603-AFD1-4BDFBFE63EF4}"/>
    <dgm:cxn modelId="{82486785-BCE5-46B9-8F15-471B177709BB}" srcId="{023E6823-F1CC-44EE-877C-5C33F6F70192}" destId="{C97E81CA-8D77-4AC1-A196-29389A76F1BE}" srcOrd="0" destOrd="0" parTransId="{ED8E430A-CC2C-41CA-9CE8-1F7055CF20AE}" sibTransId="{2170E4A4-2B72-4431-A187-85C529888F83}"/>
    <dgm:cxn modelId="{677AF546-0937-4407-8B0B-5B7F92CB3964}" srcId="{C1465BFD-258F-426A-AF52-DA748A60ACBF}" destId="{B83FAD85-7CF1-4AA1-9C55-F4F3F0144839}" srcOrd="0" destOrd="0" parTransId="{6313CD41-FECA-4403-B8A3-16009C89F3D2}" sibTransId="{342A5655-D850-402C-ABA5-A7DB58F27413}"/>
    <dgm:cxn modelId="{C6D83560-9E3E-4864-B364-64EE345E0B6C}" srcId="{22D0084F-BB83-4F06-AE90-1EAE5AE634B7}" destId="{7EC0B12D-FA3C-4268-9A7C-842EAEAFB7D4}" srcOrd="2" destOrd="0" parTransId="{7BA57CD4-B691-4493-8FE7-54A95D6B9791}" sibTransId="{58F18398-D598-4448-A07E-99A0288C0863}"/>
    <dgm:cxn modelId="{8C0E66AD-62F7-4494-91F2-E342E98199DB}" type="presOf" srcId="{553E818F-FC15-4565-9DE8-7AF7FD6F8B2B}" destId="{75CC045C-FE56-480D-8F27-15628E03037F}" srcOrd="0" destOrd="10" presId="urn:microsoft.com/office/officeart/2005/8/layout/hList6"/>
    <dgm:cxn modelId="{17F5A323-F886-48E6-AD5F-9569DD94EC8D}" type="presOf" srcId="{B5FBE018-0BA5-4A8D-B57A-971CA7D5BF58}" destId="{75CC045C-FE56-480D-8F27-15628E03037F}" srcOrd="0" destOrd="4" presId="urn:microsoft.com/office/officeart/2005/8/layout/hList6"/>
    <dgm:cxn modelId="{2A601911-E9EA-4809-948C-C3010D13101D}" srcId="{023E6823-F1CC-44EE-877C-5C33F6F70192}" destId="{49B266B6-77D7-431D-8256-4AC53FE95393}" srcOrd="2" destOrd="0" parTransId="{FBEC3ADB-A56B-44B5-9897-4405BBF6EDF3}" sibTransId="{FED056F6-A89C-4EFA-B7F3-6DB153D7D3DD}"/>
    <dgm:cxn modelId="{AD03F7E2-E6C6-45C6-A2AA-96A0F180FFB8}" srcId="{22D0084F-BB83-4F06-AE90-1EAE5AE634B7}" destId="{EEB826D0-3FC2-4B93-9494-C42BCADB4E68}" srcOrd="5" destOrd="0" parTransId="{E1366E32-4498-4A26-996F-AD27B15A6226}" sibTransId="{004D3DD8-92DB-4999-AE79-BD41EB517491}"/>
    <dgm:cxn modelId="{4FE06443-BCC4-4FBA-A7B4-FF31EDAD141D}" type="presOf" srcId="{A6A4F05A-E8D8-47E4-BA69-613FAEAEA5A4}" destId="{E2F46646-ABD5-4F14-9A98-0D4495C2EC89}" srcOrd="0" destOrd="1" presId="urn:microsoft.com/office/officeart/2005/8/layout/hList6"/>
    <dgm:cxn modelId="{5CAAF679-FBA2-4D7D-B390-7FEA22DB9664}" srcId="{B83FAD85-7CF1-4AA1-9C55-F4F3F0144839}" destId="{9468B2E0-4673-4102-ACB5-B8ECB822792A}" srcOrd="10" destOrd="0" parTransId="{FFDB5A47-3DF0-4B04-A7D7-E5BD73C79C7F}" sibTransId="{86207322-A7ED-4CC2-81B9-858101A14E03}"/>
    <dgm:cxn modelId="{064370A7-813A-4917-8E80-1EB14F7B5D09}" srcId="{22D0084F-BB83-4F06-AE90-1EAE5AE634B7}" destId="{E81EF634-0A2D-441F-B675-E7468E036034}" srcOrd="4" destOrd="0" parTransId="{EF045A80-96CF-4FED-9EF0-174A291EE3D7}" sibTransId="{719804C2-1559-4300-AA50-271B2164065E}"/>
    <dgm:cxn modelId="{11AAD7B7-697B-413F-9437-5E8564C669F1}" type="presOf" srcId="{3BF915AC-58B4-49CD-A05E-DA87FAB7FB7A}" destId="{75CC045C-FE56-480D-8F27-15628E03037F}" srcOrd="0" destOrd="2" presId="urn:microsoft.com/office/officeart/2005/8/layout/hList6"/>
    <dgm:cxn modelId="{4EDBAC15-7678-42A5-898C-B4D8B3CE8B42}" srcId="{B83FAD85-7CF1-4AA1-9C55-F4F3F0144839}" destId="{3BF915AC-58B4-49CD-A05E-DA87FAB7FB7A}" srcOrd="1" destOrd="0" parTransId="{269589D9-3803-4A3B-B87E-0588B315C0D4}" sibTransId="{8EE1FA34-59AD-44B2-8111-82358C5A523F}"/>
    <dgm:cxn modelId="{37AAEA0B-2485-4059-989F-A998F1A85EAC}" type="presOf" srcId="{E6F50811-09E3-4CC7-95B0-388E89EBBE78}" destId="{75CC045C-FE56-480D-8F27-15628E03037F}" srcOrd="0" destOrd="3" presId="urn:microsoft.com/office/officeart/2005/8/layout/hList6"/>
    <dgm:cxn modelId="{9DEB261A-A701-4FBF-B9A8-392213EDD75E}" type="presOf" srcId="{C1465BFD-258F-426A-AF52-DA748A60ACBF}" destId="{13B232E7-1257-4D6F-9BD7-54D3958E2970}" srcOrd="0" destOrd="0" presId="urn:microsoft.com/office/officeart/2005/8/layout/hList6"/>
    <dgm:cxn modelId="{167D503F-2575-4BAA-863D-7B77F99DC504}" srcId="{023E6823-F1CC-44EE-877C-5C33F6F70192}" destId="{D3D03A0D-11A8-4BEA-8052-1D33D986BD0A}" srcOrd="1" destOrd="0" parTransId="{1A0DE1E7-C1FC-4A2E-A669-12BBDBD16383}" sibTransId="{C0D61798-22EF-473F-A1C6-91E69CEF245F}"/>
    <dgm:cxn modelId="{1B270E95-2558-4C6E-8696-6CD15F6F9F69}" type="presOf" srcId="{C97E81CA-8D77-4AC1-A196-29389A76F1BE}" destId="{32BC5CCB-903C-4440-914A-CFDB1140628D}" srcOrd="0" destOrd="1" presId="urn:microsoft.com/office/officeart/2005/8/layout/hList6"/>
    <dgm:cxn modelId="{7316F129-1CD4-49A6-94B4-683600847F1C}" type="presOf" srcId="{8F8E9D98-C7DD-4A2A-A387-528973843155}" destId="{75CC045C-FE56-480D-8F27-15628E03037F}" srcOrd="0" destOrd="7" presId="urn:microsoft.com/office/officeart/2005/8/layout/hList6"/>
    <dgm:cxn modelId="{E3E61400-007B-40C5-A2FA-EA67A15D1EE6}" type="presOf" srcId="{08637C59-6B0E-4D86-8FAE-A27FD9242F0F}" destId="{75CC045C-FE56-480D-8F27-15628E03037F}" srcOrd="0" destOrd="6" presId="urn:microsoft.com/office/officeart/2005/8/layout/hList6"/>
    <dgm:cxn modelId="{8249347D-87DE-404B-A677-9FB09E396A18}" type="presOf" srcId="{22D0084F-BB83-4F06-AE90-1EAE5AE634B7}" destId="{E2F46646-ABD5-4F14-9A98-0D4495C2EC89}" srcOrd="0" destOrd="0" presId="urn:microsoft.com/office/officeart/2005/8/layout/hList6"/>
    <dgm:cxn modelId="{76CFF165-972E-43FB-9C09-083F6DE7906F}" srcId="{B83FAD85-7CF1-4AA1-9C55-F4F3F0144839}" destId="{57DC6DCB-D709-4980-9054-FF47E7518D8C}" srcOrd="7" destOrd="0" parTransId="{AFA54A76-E7E0-409D-BDED-CF777900D528}" sibTransId="{C9B2E3D1-5821-4E7E-AFD3-E17FF16DC0FF}"/>
    <dgm:cxn modelId="{7397B7E1-AA3E-4AE0-A5CF-7C74F9B08F19}" type="presOf" srcId="{C7F62D46-D0A9-468C-8AF4-BD4151B175E4}" destId="{75CC045C-FE56-480D-8F27-15628E03037F}" srcOrd="0" destOrd="1" presId="urn:microsoft.com/office/officeart/2005/8/layout/hList6"/>
    <dgm:cxn modelId="{837F6146-4AA6-4FD4-8240-262584063BFD}" srcId="{B83FAD85-7CF1-4AA1-9C55-F4F3F0144839}" destId="{553E818F-FC15-4565-9DE8-7AF7FD6F8B2B}" srcOrd="9" destOrd="0" parTransId="{24ECEEC0-8062-4CCE-BAC9-B31FAE5F3BA9}" sibTransId="{3BCB0D53-B84D-4358-88C6-FDAE18E84BF0}"/>
    <dgm:cxn modelId="{09F6DD68-BE3D-4E3A-9220-ED4959D1666F}" srcId="{B83FAD85-7CF1-4AA1-9C55-F4F3F0144839}" destId="{C7F62D46-D0A9-468C-8AF4-BD4151B175E4}" srcOrd="0" destOrd="0" parTransId="{59272BDD-DA15-418E-A1A2-9334D60DD1B9}" sibTransId="{0121ECB7-78E9-4346-B561-81F20A543FFC}"/>
    <dgm:cxn modelId="{E4C63BF9-7ABC-4523-8E80-F88BCE9D1B7C}" srcId="{22D0084F-BB83-4F06-AE90-1EAE5AE634B7}" destId="{7DBB4330-546D-48B0-8E9E-1CAA8E5B51AA}" srcOrd="1" destOrd="0" parTransId="{5A072A04-30EE-4858-B6B4-B3AF510A1B74}" sibTransId="{533271E0-96AE-47B8-B16F-481371224E76}"/>
    <dgm:cxn modelId="{CEFF3148-75A7-4142-BF34-EE1352773617}" type="presOf" srcId="{023E6823-F1CC-44EE-877C-5C33F6F70192}" destId="{32BC5CCB-903C-4440-914A-CFDB1140628D}" srcOrd="0" destOrd="0" presId="urn:microsoft.com/office/officeart/2005/8/layout/hList6"/>
    <dgm:cxn modelId="{9E1A97DA-89A2-4B36-B429-D82073659310}" type="presOf" srcId="{7EC0B12D-FA3C-4268-9A7C-842EAEAFB7D4}" destId="{E2F46646-ABD5-4F14-9A98-0D4495C2EC89}" srcOrd="0" destOrd="3" presId="urn:microsoft.com/office/officeart/2005/8/layout/hList6"/>
    <dgm:cxn modelId="{69BCE641-BD67-4CC3-827C-14D13D788191}" type="presOf" srcId="{DCC5378D-9E1E-44C2-8945-A5409DB3BF2A}" destId="{75CC045C-FE56-480D-8F27-15628E03037F}" srcOrd="0" destOrd="5" presId="urn:microsoft.com/office/officeart/2005/8/layout/hList6"/>
    <dgm:cxn modelId="{DB61E4B9-0164-4AA9-8591-4DE9E0F7AB27}" srcId="{B83FAD85-7CF1-4AA1-9C55-F4F3F0144839}" destId="{08637C59-6B0E-4D86-8FAE-A27FD9242F0F}" srcOrd="5" destOrd="0" parTransId="{8346AAA6-3196-4F31-82CA-7BD5A41F1661}" sibTransId="{2AE49E42-9E63-4DEF-A7D5-11E8F5C2389A}"/>
    <dgm:cxn modelId="{DBBC2802-38E8-4126-A1AF-4ACA293BA454}" type="presParOf" srcId="{13B232E7-1257-4D6F-9BD7-54D3958E2970}" destId="{75CC045C-FE56-480D-8F27-15628E03037F}" srcOrd="0" destOrd="0" presId="urn:microsoft.com/office/officeart/2005/8/layout/hList6"/>
    <dgm:cxn modelId="{7EB9E063-38B6-408B-BEA3-430C5A95A753}" type="presParOf" srcId="{13B232E7-1257-4D6F-9BD7-54D3958E2970}" destId="{E8FD9D7F-0BFD-4B84-9641-008095E7054D}" srcOrd="1" destOrd="0" presId="urn:microsoft.com/office/officeart/2005/8/layout/hList6"/>
    <dgm:cxn modelId="{1371A76E-1B0A-4DAA-A435-0E8BFB4FB7CA}" type="presParOf" srcId="{13B232E7-1257-4D6F-9BD7-54D3958E2970}" destId="{32BC5CCB-903C-4440-914A-CFDB1140628D}" srcOrd="2" destOrd="0" presId="urn:microsoft.com/office/officeart/2005/8/layout/hList6"/>
    <dgm:cxn modelId="{CD584425-6E41-463D-B16D-EC20CEBDED04}" type="presParOf" srcId="{13B232E7-1257-4D6F-9BD7-54D3958E2970}" destId="{662B6842-559A-4AE8-A4B8-4388DF9F388A}" srcOrd="3" destOrd="0" presId="urn:microsoft.com/office/officeart/2005/8/layout/hList6"/>
    <dgm:cxn modelId="{1FA3D451-DBC7-40A6-91B2-CD7056D44260}" type="presParOf" srcId="{13B232E7-1257-4D6F-9BD7-54D3958E2970}" destId="{E2F46646-ABD5-4F14-9A98-0D4495C2EC89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7DAA2A-A2F6-46ED-8468-B0AF8611869F}">
      <dsp:nvSpPr>
        <dsp:cNvPr id="0" name=""/>
        <dsp:cNvSpPr/>
      </dsp:nvSpPr>
      <dsp:spPr>
        <a:xfrm rot="5400000">
          <a:off x="-488766" y="494197"/>
          <a:ext cx="3258442" cy="2280910"/>
        </a:xfrm>
        <a:prstGeom prst="chevron">
          <a:avLst/>
        </a:prstGeom>
        <a:gradFill rotWithShape="0">
          <a:gsLst>
            <a:gs pos="0">
              <a:schemeClr val="accent2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VISION</a:t>
          </a:r>
          <a:endParaRPr lang="en-US" sz="4800" kern="1200" dirty="0"/>
        </a:p>
      </dsp:txBody>
      <dsp:txXfrm rot="5400000">
        <a:off x="-488766" y="494197"/>
        <a:ext cx="3258442" cy="2280910"/>
      </dsp:txXfrm>
    </dsp:sp>
    <dsp:sp modelId="{0BA14D72-7D0D-42E0-96E8-B0960DF1641D}">
      <dsp:nvSpPr>
        <dsp:cNvPr id="0" name=""/>
        <dsp:cNvSpPr/>
      </dsp:nvSpPr>
      <dsp:spPr>
        <a:xfrm rot="5400000">
          <a:off x="4501061" y="-2214719"/>
          <a:ext cx="2117987" cy="6558289"/>
        </a:xfrm>
        <a:prstGeom prst="round2SameRect">
          <a:avLst/>
        </a:prstGeom>
        <a:solidFill>
          <a:schemeClr val="accent2">
            <a:lumMod val="75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solidFill>
                <a:schemeClr val="bg1"/>
              </a:solidFill>
            </a:rPr>
            <a:t>To be a centre of knowledge and global information </a:t>
          </a:r>
          <a:endParaRPr lang="en-US" sz="2900" kern="1200" dirty="0">
            <a:solidFill>
              <a:schemeClr val="bg1"/>
            </a:solidFill>
          </a:endParaRPr>
        </a:p>
      </dsp:txBody>
      <dsp:txXfrm rot="5400000">
        <a:off x="4501061" y="-2214719"/>
        <a:ext cx="2117987" cy="6558289"/>
      </dsp:txXfrm>
    </dsp:sp>
    <dsp:sp modelId="{E7392450-2883-4B35-8B19-0BBBB75B892B}">
      <dsp:nvSpPr>
        <dsp:cNvPr id="0" name=""/>
        <dsp:cNvSpPr/>
      </dsp:nvSpPr>
      <dsp:spPr>
        <a:xfrm rot="5400000">
          <a:off x="-488766" y="3473292"/>
          <a:ext cx="3258442" cy="2280910"/>
        </a:xfrm>
        <a:prstGeom prst="chevron">
          <a:avLst/>
        </a:prstGeom>
        <a:gradFill rotWithShape="0">
          <a:gsLst>
            <a:gs pos="0">
              <a:schemeClr val="accent2">
                <a:lumMod val="7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MISSION</a:t>
          </a:r>
          <a:endParaRPr lang="en-US" sz="4800" kern="1200" dirty="0"/>
        </a:p>
      </dsp:txBody>
      <dsp:txXfrm rot="5400000">
        <a:off x="-488766" y="3473292"/>
        <a:ext cx="3258442" cy="2280910"/>
      </dsp:txXfrm>
    </dsp:sp>
    <dsp:sp modelId="{C36DE301-ACF0-4937-B432-AC5FE51D086C}">
      <dsp:nvSpPr>
        <dsp:cNvPr id="0" name=""/>
        <dsp:cNvSpPr/>
      </dsp:nvSpPr>
      <dsp:spPr>
        <a:xfrm rot="5400000">
          <a:off x="4501061" y="764374"/>
          <a:ext cx="2117987" cy="6558289"/>
        </a:xfrm>
        <a:prstGeom prst="round2SameRect">
          <a:avLst/>
        </a:prstGeom>
        <a:solidFill>
          <a:schemeClr val="accent2">
            <a:lumMod val="75000"/>
            <a:alpha val="90000"/>
          </a:schemeClr>
        </a:solidFill>
        <a:ln w="22225" cap="flat" cmpd="sng" algn="ctr">
          <a:solidFill>
            <a:schemeClr val="accent2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solidFill>
                <a:schemeClr val="bg1"/>
              </a:solidFill>
            </a:rPr>
            <a:t>Acquire current and relevant education resources and provide information access through service delivery for the development of servant leaders</a:t>
          </a:r>
          <a:endParaRPr lang="en-US" sz="2900" kern="1200" dirty="0">
            <a:solidFill>
              <a:schemeClr val="bg1"/>
            </a:solidFill>
          </a:endParaRPr>
        </a:p>
      </dsp:txBody>
      <dsp:txXfrm rot="5400000">
        <a:off x="4501061" y="764374"/>
        <a:ext cx="2117987" cy="655828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9361EC7-0CCC-45A8-ACC2-520A576E52A1}">
      <dsp:nvSpPr>
        <dsp:cNvPr id="0" name=""/>
        <dsp:cNvSpPr/>
      </dsp:nvSpPr>
      <dsp:spPr>
        <a:xfrm>
          <a:off x="2364116" y="1460451"/>
          <a:ext cx="4034767" cy="357034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Bishop </a:t>
          </a:r>
          <a:r>
            <a:rPr lang="en-US" sz="3200" kern="1200" dirty="0" err="1" smtClean="0"/>
            <a:t>Okullu</a:t>
          </a:r>
          <a:r>
            <a:rPr lang="en-US" sz="3200" kern="1200" dirty="0" smtClean="0"/>
            <a:t> Memorial Library.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 Main Campus  </a:t>
          </a:r>
          <a:r>
            <a:rPr lang="en-US" sz="3200" kern="1200" dirty="0" err="1" smtClean="0"/>
            <a:t>Limuru</a:t>
          </a:r>
          <a:endParaRPr lang="en-US" sz="3200" kern="1200" dirty="0"/>
        </a:p>
      </dsp:txBody>
      <dsp:txXfrm>
        <a:off x="2364116" y="1460451"/>
        <a:ext cx="4034767" cy="3570341"/>
      </dsp:txXfrm>
    </dsp:sp>
    <dsp:sp modelId="{7FB0A770-19BA-432B-BC7F-8A8D7D5F910A}">
      <dsp:nvSpPr>
        <dsp:cNvPr id="0" name=""/>
        <dsp:cNvSpPr/>
      </dsp:nvSpPr>
      <dsp:spPr>
        <a:xfrm>
          <a:off x="3428993" y="228600"/>
          <a:ext cx="1661628" cy="16616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Nairobi Campus</a:t>
          </a:r>
          <a:endParaRPr lang="en-US" sz="2100" kern="1200" dirty="0"/>
        </a:p>
      </dsp:txBody>
      <dsp:txXfrm>
        <a:off x="3428993" y="228600"/>
        <a:ext cx="1661628" cy="1661628"/>
      </dsp:txXfrm>
    </dsp:sp>
    <dsp:sp modelId="{1B6122E1-C306-4FF0-9A8A-690CF89CB204}">
      <dsp:nvSpPr>
        <dsp:cNvPr id="0" name=""/>
        <dsp:cNvSpPr/>
      </dsp:nvSpPr>
      <dsp:spPr>
        <a:xfrm>
          <a:off x="5423110" y="3495852"/>
          <a:ext cx="1661628" cy="16616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Machakos</a:t>
          </a:r>
          <a:r>
            <a:rPr lang="en-US" sz="2100" kern="1200" dirty="0" smtClean="0"/>
            <a:t> Campus</a:t>
          </a:r>
          <a:endParaRPr lang="en-US" sz="2100" kern="1200" dirty="0"/>
        </a:p>
      </dsp:txBody>
      <dsp:txXfrm>
        <a:off x="5423110" y="3495852"/>
        <a:ext cx="1661628" cy="1661628"/>
      </dsp:txXfrm>
    </dsp:sp>
    <dsp:sp modelId="{3F723A90-195D-4B43-ABE2-DF8FC8AEB462}">
      <dsp:nvSpPr>
        <dsp:cNvPr id="0" name=""/>
        <dsp:cNvSpPr/>
      </dsp:nvSpPr>
      <dsp:spPr>
        <a:xfrm>
          <a:off x="1678261" y="3495852"/>
          <a:ext cx="1661628" cy="166162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Nakuru</a:t>
          </a:r>
          <a:r>
            <a:rPr lang="en-US" sz="2100" kern="1200" dirty="0" smtClean="0"/>
            <a:t> Campus</a:t>
          </a:r>
          <a:endParaRPr lang="en-US" sz="2100" kern="1200" dirty="0"/>
        </a:p>
      </dsp:txBody>
      <dsp:txXfrm>
        <a:off x="1678261" y="3495852"/>
        <a:ext cx="1661628" cy="166162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C43479A-4D59-49DB-AA75-0C72C42EB6CF}">
      <dsp:nvSpPr>
        <dsp:cNvPr id="0" name=""/>
        <dsp:cNvSpPr/>
      </dsp:nvSpPr>
      <dsp:spPr>
        <a:xfrm>
          <a:off x="0" y="3406931"/>
          <a:ext cx="8839200" cy="1118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Membership of the library in the campus where you are enrolled as a student</a:t>
          </a:r>
          <a:endParaRPr lang="en-US" sz="2800" kern="1200" dirty="0"/>
        </a:p>
      </dsp:txBody>
      <dsp:txXfrm>
        <a:off x="0" y="3406931"/>
        <a:ext cx="8839200" cy="1118231"/>
      </dsp:txXfrm>
    </dsp:sp>
    <dsp:sp modelId="{09E11FB0-326C-44E4-9D16-32DCDA920050}">
      <dsp:nvSpPr>
        <dsp:cNvPr id="0" name=""/>
        <dsp:cNvSpPr/>
      </dsp:nvSpPr>
      <dsp:spPr>
        <a:xfrm rot="10800000">
          <a:off x="0" y="1703865"/>
          <a:ext cx="8839200" cy="171983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Library </a:t>
          </a:r>
          <a:r>
            <a:rPr lang="en-US" sz="2800" kern="1200" dirty="0" smtClean="0"/>
            <a:t>account opened and activated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 rot="10800000">
        <a:off x="0" y="1703865"/>
        <a:ext cx="8839200" cy="1719839"/>
      </dsp:txXfrm>
    </dsp:sp>
    <dsp:sp modelId="{C5794EA1-24AA-4126-8911-92163C3699C8}">
      <dsp:nvSpPr>
        <dsp:cNvPr id="0" name=""/>
        <dsp:cNvSpPr/>
      </dsp:nvSpPr>
      <dsp:spPr>
        <a:xfrm rot="10800000">
          <a:off x="0" y="799"/>
          <a:ext cx="8839200" cy="171983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Data provided by Registry</a:t>
          </a:r>
          <a:endParaRPr lang="en-US" sz="2800" kern="1200" dirty="0"/>
        </a:p>
      </dsp:txBody>
      <dsp:txXfrm rot="10800000">
        <a:off x="0" y="799"/>
        <a:ext cx="8839200" cy="171983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1AA3F23-4444-4297-9DB7-63230879F846}">
      <dsp:nvSpPr>
        <dsp:cNvPr id="0" name=""/>
        <dsp:cNvSpPr/>
      </dsp:nvSpPr>
      <dsp:spPr>
        <a:xfrm>
          <a:off x="0" y="165363"/>
          <a:ext cx="8686800" cy="86867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/>
            <a:t>BORROWING</a:t>
          </a:r>
          <a:endParaRPr lang="en-US" sz="4000" b="1" kern="1200" dirty="0"/>
        </a:p>
      </dsp:txBody>
      <dsp:txXfrm>
        <a:off x="0" y="165363"/>
        <a:ext cx="8686800" cy="868671"/>
      </dsp:txXfrm>
    </dsp:sp>
    <dsp:sp modelId="{4E4330DB-88B9-4CD2-BB4F-2426FDBC7F44}">
      <dsp:nvSpPr>
        <dsp:cNvPr id="0" name=""/>
        <dsp:cNvSpPr/>
      </dsp:nvSpPr>
      <dsp:spPr>
        <a:xfrm>
          <a:off x="0" y="1066804"/>
          <a:ext cx="2892772" cy="51556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Information materials in </a:t>
          </a:r>
          <a:r>
            <a:rPr lang="en-US" sz="2900" b="1" kern="1200" dirty="0" smtClean="0">
              <a:solidFill>
                <a:schemeClr val="tx1"/>
              </a:solidFill>
            </a:rPr>
            <a:t>PERIODICALS, REFERENCE, ARCHIVES, SPECIAL COLLECTION </a:t>
          </a:r>
          <a:r>
            <a:rPr lang="en-US" sz="2900" kern="1200" dirty="0" smtClean="0"/>
            <a:t>can NOT be borrowed out. They can only be used within the library </a:t>
          </a:r>
          <a:endParaRPr lang="en-US" sz="2900" kern="1200" dirty="0"/>
        </a:p>
      </dsp:txBody>
      <dsp:txXfrm>
        <a:off x="0" y="1066804"/>
        <a:ext cx="2892772" cy="5155662"/>
      </dsp:txXfrm>
    </dsp:sp>
    <dsp:sp modelId="{FE9C252C-5BC9-419F-A3E6-E312FE586606}">
      <dsp:nvSpPr>
        <dsp:cNvPr id="0" name=""/>
        <dsp:cNvSpPr/>
      </dsp:nvSpPr>
      <dsp:spPr>
        <a:xfrm>
          <a:off x="2897013" y="1419612"/>
          <a:ext cx="2892772" cy="41711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ALL information materials in </a:t>
          </a:r>
          <a:r>
            <a:rPr lang="en-US" sz="2900" b="1" kern="1200" dirty="0" smtClean="0">
              <a:solidFill>
                <a:schemeClr val="tx1"/>
              </a:solidFill>
            </a:rPr>
            <a:t>GENERAL CIRCULATION </a:t>
          </a:r>
          <a:r>
            <a:rPr lang="en-US" sz="2900" u="sng" kern="1200" dirty="0" smtClean="0"/>
            <a:t>may be borrowed and used out</a:t>
          </a:r>
          <a:r>
            <a:rPr lang="en-US" sz="2900" kern="1200" dirty="0" smtClean="0"/>
            <a:t> of the library </a:t>
          </a:r>
          <a:endParaRPr lang="en-US" sz="2900" kern="1200" dirty="0"/>
        </a:p>
      </dsp:txBody>
      <dsp:txXfrm>
        <a:off x="2897013" y="1419612"/>
        <a:ext cx="2892772" cy="4171185"/>
      </dsp:txXfrm>
    </dsp:sp>
    <dsp:sp modelId="{52C69A51-2CAC-4B66-917A-33114A8302E1}">
      <dsp:nvSpPr>
        <dsp:cNvPr id="0" name=""/>
        <dsp:cNvSpPr/>
      </dsp:nvSpPr>
      <dsp:spPr>
        <a:xfrm>
          <a:off x="5791203" y="1093406"/>
          <a:ext cx="2892772" cy="51549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Information materials in </a:t>
          </a:r>
          <a:r>
            <a:rPr lang="en-US" sz="2900" b="1" kern="1200" dirty="0" smtClean="0">
              <a:solidFill>
                <a:schemeClr val="tx1"/>
              </a:solidFill>
            </a:rPr>
            <a:t>RESERVE COLLECTION </a:t>
          </a:r>
          <a:r>
            <a:rPr lang="en-US" sz="2900" kern="1200" dirty="0" smtClean="0"/>
            <a:t>can only borrowed strictly </a:t>
          </a:r>
          <a:r>
            <a:rPr lang="en-US" sz="2900" u="sng" kern="1200" dirty="0" smtClean="0"/>
            <a:t>for 2hrs or overnight</a:t>
          </a:r>
          <a:r>
            <a:rPr lang="en-US" sz="2900" kern="1200" dirty="0" smtClean="0"/>
            <a:t> (5pm-9am)  </a:t>
          </a:r>
          <a:endParaRPr lang="en-US" sz="2900" kern="1200" dirty="0"/>
        </a:p>
      </dsp:txBody>
      <dsp:txXfrm>
        <a:off x="5791203" y="1093406"/>
        <a:ext cx="2892772" cy="5154993"/>
      </dsp:txXfrm>
    </dsp:sp>
    <dsp:sp modelId="{7554F899-B2F2-4FDA-BEC7-98EBD1C263B6}">
      <dsp:nvSpPr>
        <dsp:cNvPr id="0" name=""/>
        <dsp:cNvSpPr/>
      </dsp:nvSpPr>
      <dsp:spPr>
        <a:xfrm flipV="1">
          <a:off x="76226" y="228598"/>
          <a:ext cx="2743204" cy="530372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79D457C-E86A-4559-BFE6-72BBAA747A3F}">
      <dsp:nvSpPr>
        <dsp:cNvPr id="0" name=""/>
        <dsp:cNvSpPr/>
      </dsp:nvSpPr>
      <dsp:spPr>
        <a:xfrm>
          <a:off x="0" y="0"/>
          <a:ext cx="8610600" cy="1666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bg1"/>
              </a:solidFill>
            </a:rPr>
            <a:t>Doctoral Students</a:t>
          </a:r>
          <a:endParaRPr lang="en-US" sz="3200" b="1" kern="1200" dirty="0">
            <a:solidFill>
              <a:schemeClr val="bg1"/>
            </a:solidFill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8 books for 1 month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Renewed once</a:t>
          </a:r>
          <a:endParaRPr lang="en-US" sz="2500" kern="1200" dirty="0"/>
        </a:p>
      </dsp:txBody>
      <dsp:txXfrm>
        <a:off x="1888807" y="0"/>
        <a:ext cx="6721792" cy="1666874"/>
      </dsp:txXfrm>
    </dsp:sp>
    <dsp:sp modelId="{7D4D9214-261A-4208-8C71-EF84679316E6}">
      <dsp:nvSpPr>
        <dsp:cNvPr id="0" name=""/>
        <dsp:cNvSpPr/>
      </dsp:nvSpPr>
      <dsp:spPr>
        <a:xfrm>
          <a:off x="166687" y="166687"/>
          <a:ext cx="1722120" cy="13335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84E44-B043-4036-BEE6-1B459307F6D2}">
      <dsp:nvSpPr>
        <dsp:cNvPr id="0" name=""/>
        <dsp:cNvSpPr/>
      </dsp:nvSpPr>
      <dsp:spPr>
        <a:xfrm>
          <a:off x="0" y="1833562"/>
          <a:ext cx="8610600" cy="1666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Masters Students</a:t>
          </a:r>
          <a:endParaRPr lang="en-US" sz="3200" b="1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5 books for 1 month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Renewed once</a:t>
          </a:r>
          <a:endParaRPr lang="en-US" sz="2500" kern="1200" dirty="0"/>
        </a:p>
      </dsp:txBody>
      <dsp:txXfrm>
        <a:off x="1888807" y="1833562"/>
        <a:ext cx="6721792" cy="1666874"/>
      </dsp:txXfrm>
    </dsp:sp>
    <dsp:sp modelId="{A48D126B-EA22-4064-A95A-A26792EB88F5}">
      <dsp:nvSpPr>
        <dsp:cNvPr id="0" name=""/>
        <dsp:cNvSpPr/>
      </dsp:nvSpPr>
      <dsp:spPr>
        <a:xfrm>
          <a:off x="166687" y="2000250"/>
          <a:ext cx="1722120" cy="13335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23BF16-B849-40FC-8CD9-A40C99A59DFD}">
      <dsp:nvSpPr>
        <dsp:cNvPr id="0" name=""/>
        <dsp:cNvSpPr/>
      </dsp:nvSpPr>
      <dsp:spPr>
        <a:xfrm>
          <a:off x="0" y="3667125"/>
          <a:ext cx="8610600" cy="1666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Undergraduates</a:t>
          </a:r>
          <a:endParaRPr lang="en-US" sz="3200" b="1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5 books for 2 weeks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Renewed once</a:t>
          </a:r>
          <a:endParaRPr lang="en-US" sz="2500" kern="1200" dirty="0"/>
        </a:p>
      </dsp:txBody>
      <dsp:txXfrm>
        <a:off x="1888807" y="3667125"/>
        <a:ext cx="6721792" cy="1666874"/>
      </dsp:txXfrm>
    </dsp:sp>
    <dsp:sp modelId="{0B37598A-8767-434A-925C-42EBA4C2465A}">
      <dsp:nvSpPr>
        <dsp:cNvPr id="0" name=""/>
        <dsp:cNvSpPr/>
      </dsp:nvSpPr>
      <dsp:spPr>
        <a:xfrm>
          <a:off x="166687" y="3833812"/>
          <a:ext cx="1722120" cy="13335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52E34E-D742-40E0-B1DC-DA530CDC6261}">
      <dsp:nvSpPr>
        <dsp:cNvPr id="0" name=""/>
        <dsp:cNvSpPr/>
      </dsp:nvSpPr>
      <dsp:spPr>
        <a:xfrm>
          <a:off x="0" y="0"/>
          <a:ext cx="8534400" cy="16524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Lending</a:t>
          </a:r>
          <a:endParaRPr lang="en-US" sz="26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Of books and other information materials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Of </a:t>
          </a:r>
          <a:r>
            <a:rPr lang="en-US" sz="2000" b="1" kern="1200" dirty="0" smtClean="0">
              <a:solidFill>
                <a:schemeClr val="tx1"/>
              </a:solidFill>
            </a:rPr>
            <a:t>course reserved </a:t>
          </a:r>
          <a:r>
            <a:rPr lang="en-US" sz="2000" kern="1200" dirty="0" smtClean="0"/>
            <a:t>books (those in short loan section)</a:t>
          </a:r>
          <a:endParaRPr lang="en-US" sz="2000" kern="1200" dirty="0"/>
        </a:p>
      </dsp:txBody>
      <dsp:txXfrm>
        <a:off x="1872128" y="0"/>
        <a:ext cx="6662271" cy="1652488"/>
      </dsp:txXfrm>
    </dsp:sp>
    <dsp:sp modelId="{171B5F50-B8DB-441B-A67C-0EAA0405B68B}">
      <dsp:nvSpPr>
        <dsp:cNvPr id="0" name=""/>
        <dsp:cNvSpPr/>
      </dsp:nvSpPr>
      <dsp:spPr>
        <a:xfrm>
          <a:off x="165248" y="165248"/>
          <a:ext cx="1706880" cy="13219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A9740B-5382-4133-B932-8F4FBFC040CC}">
      <dsp:nvSpPr>
        <dsp:cNvPr id="0" name=""/>
        <dsp:cNvSpPr/>
      </dsp:nvSpPr>
      <dsp:spPr>
        <a:xfrm>
          <a:off x="0" y="1817737"/>
          <a:ext cx="8534400" cy="16524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Information Literacy</a:t>
          </a:r>
          <a:endParaRPr lang="en-US" sz="26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On use of </a:t>
          </a:r>
          <a:r>
            <a:rPr lang="en-US" sz="2000" b="1" kern="1200" dirty="0" smtClean="0">
              <a:solidFill>
                <a:schemeClr val="tx1"/>
              </a:solidFill>
            </a:rPr>
            <a:t>OPAC</a:t>
          </a:r>
          <a:endParaRPr lang="en-US" sz="2000" b="1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On use of </a:t>
          </a:r>
          <a:r>
            <a:rPr lang="en-US" sz="2000" b="1" kern="1200" dirty="0" smtClean="0">
              <a:solidFill>
                <a:schemeClr val="tx1"/>
              </a:solidFill>
            </a:rPr>
            <a:t>E-books</a:t>
          </a:r>
          <a:r>
            <a:rPr lang="en-US" sz="2000" kern="1200" dirty="0" smtClean="0"/>
            <a:t> and </a:t>
          </a:r>
          <a:r>
            <a:rPr lang="en-US" sz="2000" b="1" kern="1200" dirty="0" smtClean="0">
              <a:solidFill>
                <a:schemeClr val="tx1"/>
              </a:solidFill>
            </a:rPr>
            <a:t>E-journals</a:t>
          </a:r>
          <a:endParaRPr lang="en-US" sz="2000" b="1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tx1"/>
              </a:solidFill>
            </a:rPr>
            <a:t>Remote Access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1872128" y="1817737"/>
        <a:ext cx="6662271" cy="1652488"/>
      </dsp:txXfrm>
    </dsp:sp>
    <dsp:sp modelId="{43EFC9FC-3E83-4BC1-9A31-B845762AB28E}">
      <dsp:nvSpPr>
        <dsp:cNvPr id="0" name=""/>
        <dsp:cNvSpPr/>
      </dsp:nvSpPr>
      <dsp:spPr>
        <a:xfrm>
          <a:off x="165248" y="1982986"/>
          <a:ext cx="1706880" cy="13219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F03DF-0008-42F1-98BC-9312CFABF694}">
      <dsp:nvSpPr>
        <dsp:cNvPr id="0" name=""/>
        <dsp:cNvSpPr/>
      </dsp:nvSpPr>
      <dsp:spPr>
        <a:xfrm>
          <a:off x="0" y="3635474"/>
          <a:ext cx="8534400" cy="16524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 smtClean="0"/>
            <a:t>Information Services</a:t>
          </a:r>
          <a:endParaRPr lang="en-US" sz="26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Assistance with general enquiries for information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solidFill>
                <a:schemeClr val="tx1"/>
              </a:solidFill>
            </a:rPr>
            <a:t>Current Awareness </a:t>
          </a:r>
          <a:r>
            <a:rPr lang="en-US" sz="2000" b="0" kern="1200" dirty="0" smtClean="0">
              <a:solidFill>
                <a:schemeClr val="bg1"/>
              </a:solidFill>
            </a:rPr>
            <a:t>for new books, magazines and journals added to the library collection</a:t>
          </a:r>
          <a:endParaRPr lang="en-US" sz="2000" b="0" kern="1200" dirty="0">
            <a:solidFill>
              <a:schemeClr val="tx1"/>
            </a:solidFill>
          </a:endParaRPr>
        </a:p>
      </dsp:txBody>
      <dsp:txXfrm>
        <a:off x="1872128" y="3635474"/>
        <a:ext cx="6662271" cy="1652488"/>
      </dsp:txXfrm>
    </dsp:sp>
    <dsp:sp modelId="{CF4FF3AB-5BF5-434B-BFA5-797AC6ACB4C8}">
      <dsp:nvSpPr>
        <dsp:cNvPr id="0" name=""/>
        <dsp:cNvSpPr/>
      </dsp:nvSpPr>
      <dsp:spPr>
        <a:xfrm>
          <a:off x="165248" y="3800723"/>
          <a:ext cx="1706880" cy="13219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A68C688-833E-4FBE-BEB9-3960B9E4A705}">
      <dsp:nvSpPr>
        <dsp:cNvPr id="0" name=""/>
        <dsp:cNvSpPr/>
      </dsp:nvSpPr>
      <dsp:spPr>
        <a:xfrm>
          <a:off x="0" y="0"/>
          <a:ext cx="8610600" cy="17144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Photocopying</a:t>
          </a:r>
          <a:endParaRPr lang="en-US" sz="2800" b="1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Done with adherence to the Copyright Act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Done at a small fee</a:t>
          </a:r>
          <a:endParaRPr lang="en-US" sz="2200" kern="1200" dirty="0"/>
        </a:p>
      </dsp:txBody>
      <dsp:txXfrm>
        <a:off x="1893570" y="0"/>
        <a:ext cx="6717030" cy="1714499"/>
      </dsp:txXfrm>
    </dsp:sp>
    <dsp:sp modelId="{F3DFD792-D6C2-46C0-8598-AB49E7986AA3}">
      <dsp:nvSpPr>
        <dsp:cNvPr id="0" name=""/>
        <dsp:cNvSpPr/>
      </dsp:nvSpPr>
      <dsp:spPr>
        <a:xfrm>
          <a:off x="171450" y="171449"/>
          <a:ext cx="1722120" cy="13715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F546E6-FF00-4E2C-AF11-F229FBFA0AF6}">
      <dsp:nvSpPr>
        <dsp:cNvPr id="0" name=""/>
        <dsp:cNvSpPr/>
      </dsp:nvSpPr>
      <dsp:spPr>
        <a:xfrm>
          <a:off x="0" y="1885949"/>
          <a:ext cx="8610600" cy="17144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Inter-library Loan</a:t>
          </a:r>
          <a:endParaRPr lang="en-US" sz="2800" b="1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Working with other libraries to facilitate use of their libraries and resources for the benefit of our members</a:t>
          </a:r>
          <a:endParaRPr lang="en-US" sz="2200" kern="1200" dirty="0"/>
        </a:p>
      </dsp:txBody>
      <dsp:txXfrm>
        <a:off x="1893570" y="1885949"/>
        <a:ext cx="6717030" cy="1714499"/>
      </dsp:txXfrm>
    </dsp:sp>
    <dsp:sp modelId="{349D98D5-B368-4D5B-8A87-17D3829B6887}">
      <dsp:nvSpPr>
        <dsp:cNvPr id="0" name=""/>
        <dsp:cNvSpPr/>
      </dsp:nvSpPr>
      <dsp:spPr>
        <a:xfrm>
          <a:off x="171450" y="2057399"/>
          <a:ext cx="1722120" cy="13715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DA8888-0F39-441F-BD3B-FBBC87ABCF67}">
      <dsp:nvSpPr>
        <dsp:cNvPr id="0" name=""/>
        <dsp:cNvSpPr/>
      </dsp:nvSpPr>
      <dsp:spPr>
        <a:xfrm>
          <a:off x="0" y="3771900"/>
          <a:ext cx="8610600" cy="17144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Binding</a:t>
          </a:r>
          <a:endParaRPr lang="en-US" sz="2800" b="1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Of Theses and dissertations</a:t>
          </a:r>
          <a:endParaRPr lang="en-US" sz="2200" kern="1200" dirty="0"/>
        </a:p>
      </dsp:txBody>
      <dsp:txXfrm>
        <a:off x="1893570" y="3771900"/>
        <a:ext cx="6717030" cy="1714499"/>
      </dsp:txXfrm>
    </dsp:sp>
    <dsp:sp modelId="{4FCE46BE-EE01-46F3-8F2D-3B7C18DD0EC7}">
      <dsp:nvSpPr>
        <dsp:cNvPr id="0" name=""/>
        <dsp:cNvSpPr/>
      </dsp:nvSpPr>
      <dsp:spPr>
        <a:xfrm>
          <a:off x="171450" y="3943349"/>
          <a:ext cx="1722120" cy="13715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482C-606D-40A6-9C12-8CFC076C341A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9AA8-09B9-451A-ACED-9EB8C60AC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482C-606D-40A6-9C12-8CFC076C341A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9AA8-09B9-451A-ACED-9EB8C60AC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482C-606D-40A6-9C12-8CFC076C341A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9AA8-09B9-451A-ACED-9EB8C60AC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482C-606D-40A6-9C12-8CFC076C341A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9AA8-09B9-451A-ACED-9EB8C60AC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482C-606D-40A6-9C12-8CFC076C341A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9AA8-09B9-451A-ACED-9EB8C60AC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482C-606D-40A6-9C12-8CFC076C341A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9AA8-09B9-451A-ACED-9EB8C60AC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482C-606D-40A6-9C12-8CFC076C341A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9AA8-09B9-451A-ACED-9EB8C60AC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482C-606D-40A6-9C12-8CFC076C341A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9AA8-09B9-451A-ACED-9EB8C60AC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482C-606D-40A6-9C12-8CFC076C341A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9AA8-09B9-451A-ACED-9EB8C60AC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482C-606D-40A6-9C12-8CFC076C341A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9AA8-09B9-451A-ACED-9EB8C60AC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482C-606D-40A6-9C12-8CFC076C341A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D9AA8-09B9-451A-ACED-9EB8C60AC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2482C-606D-40A6-9C12-8CFC076C341A}" type="datetimeFigureOut">
              <a:rPr lang="en-US" smtClean="0"/>
              <a:pPr/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D9AA8-09B9-451A-ACED-9EB8C60AC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libict@spu.ac.ke" TargetMode="External"/><Relationship Id="rId3" Type="http://schemas.openxmlformats.org/officeDocument/2006/relationships/hyperlink" Target="mailto:librarian@spu.ac.ke" TargetMode="External"/><Relationship Id="rId7" Type="http://schemas.openxmlformats.org/officeDocument/2006/relationships/hyperlink" Target="mailto:libarchives@spu.ac.ke" TargetMode="External"/><Relationship Id="rId2" Type="http://schemas.openxmlformats.org/officeDocument/2006/relationships/hyperlink" Target="mailto:library@spu.ac.k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libprocessing@spu.ac.ke" TargetMode="External"/><Relationship Id="rId5" Type="http://schemas.openxmlformats.org/officeDocument/2006/relationships/hyperlink" Target="mailto:libacquisitions@spu.ac.ke" TargetMode="External"/><Relationship Id="rId4" Type="http://schemas.openxmlformats.org/officeDocument/2006/relationships/hyperlink" Target="mailto:libcirculation@spu.ac.ke" TargetMode="External"/><Relationship Id="rId9" Type="http://schemas.openxmlformats.org/officeDocument/2006/relationships/hyperlink" Target="mailto:askalibrarian@spu.ac.k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smtClean="0">
                <a:solidFill>
                  <a:schemeClr val="bg1"/>
                </a:solidFill>
              </a:rPr>
              <a:t>ST. PAULS UNIVERSITY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6150114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smtClean="0">
                <a:solidFill>
                  <a:schemeClr val="bg1"/>
                </a:solidFill>
              </a:rPr>
              <a:t>BISHOP OKULLU MEMORIAL LIBRARY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Cont: LIBRARY SERVICES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143000"/>
          <a:ext cx="86106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Library Collection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1066800"/>
          <a:ext cx="83820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LIBRARY STAFF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914400"/>
          <a:ext cx="8763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CONTACTS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en-US" b="1" i="1" dirty="0" smtClean="0"/>
              <a:t>University Librarian or Circulation</a:t>
            </a:r>
            <a:endParaRPr lang="en-US" dirty="0" smtClean="0"/>
          </a:p>
          <a:p>
            <a:pPr algn="ctr">
              <a:buNone/>
            </a:pPr>
            <a:r>
              <a:rPr lang="en-US" b="1" i="1" dirty="0" smtClean="0"/>
              <a:t>Bishop </a:t>
            </a:r>
            <a:r>
              <a:rPr lang="en-US" b="1" i="1" dirty="0" err="1" smtClean="0"/>
              <a:t>Okullu</a:t>
            </a:r>
            <a:r>
              <a:rPr lang="en-US" b="1" i="1" dirty="0" smtClean="0"/>
              <a:t> Memorial Library</a:t>
            </a:r>
            <a:endParaRPr lang="en-US" dirty="0" smtClean="0"/>
          </a:p>
          <a:p>
            <a:pPr algn="ctr">
              <a:buNone/>
            </a:pPr>
            <a:r>
              <a:rPr lang="en-US" b="1" i="1" dirty="0" smtClean="0"/>
              <a:t>Tel:020 2020 505 /10</a:t>
            </a:r>
            <a:endParaRPr lang="en-US" dirty="0" smtClean="0"/>
          </a:p>
          <a:p>
            <a:pPr algn="ctr">
              <a:buNone/>
            </a:pPr>
            <a:r>
              <a:rPr lang="en-US" b="1" i="1" dirty="0" smtClean="0"/>
              <a:t>Mobile: 0728 669000 / 7364 214440</a:t>
            </a:r>
            <a:endParaRPr lang="en-US" dirty="0" smtClean="0"/>
          </a:p>
          <a:p>
            <a:pPr algn="ctr">
              <a:buNone/>
            </a:pPr>
            <a:r>
              <a:rPr lang="en-US" b="1" i="1" dirty="0" smtClean="0"/>
              <a:t>Ext.. 240 &amp;  110</a:t>
            </a:r>
            <a:endParaRPr lang="en-US" dirty="0" smtClean="0">
              <a:hlinkClick r:id="rId2"/>
            </a:endParaRPr>
          </a:p>
          <a:p>
            <a:pPr algn="ctr">
              <a:buNone/>
            </a:pPr>
            <a:r>
              <a:rPr lang="en-US" dirty="0" smtClean="0">
                <a:hlinkClick r:id="rId3"/>
              </a:rPr>
              <a:t>librarian@spu.ac.ke</a:t>
            </a:r>
            <a:endParaRPr lang="en-US" dirty="0" smtClean="0"/>
          </a:p>
          <a:p>
            <a:pPr algn="ctr">
              <a:buNone/>
            </a:pPr>
            <a:r>
              <a:rPr lang="en-US" dirty="0" smtClean="0">
                <a:hlinkClick r:id="rId4"/>
              </a:rPr>
              <a:t>libcirculation@spu.ac.ke</a:t>
            </a:r>
            <a:endParaRPr lang="en-US" dirty="0" smtClean="0"/>
          </a:p>
          <a:p>
            <a:pPr algn="ctr">
              <a:buNone/>
            </a:pPr>
            <a:r>
              <a:rPr lang="en-US" dirty="0" smtClean="0">
                <a:hlinkClick r:id="rId5"/>
              </a:rPr>
              <a:t>libacquisitions@spu.ac.ke</a:t>
            </a:r>
            <a:endParaRPr lang="en-US" dirty="0" smtClean="0"/>
          </a:p>
          <a:p>
            <a:pPr algn="ctr">
              <a:buNone/>
            </a:pPr>
            <a:r>
              <a:rPr lang="en-US" dirty="0" smtClean="0">
                <a:hlinkClick r:id="rId6"/>
              </a:rPr>
              <a:t>libprocessing@spu.ac.ke</a:t>
            </a:r>
            <a:endParaRPr lang="en-US" dirty="0" smtClean="0"/>
          </a:p>
          <a:p>
            <a:pPr algn="ctr">
              <a:buNone/>
            </a:pPr>
            <a:r>
              <a:rPr lang="en-US" dirty="0" smtClean="0">
                <a:hlinkClick r:id="rId7"/>
              </a:rPr>
              <a:t>libarchives@spu.ac.ke</a:t>
            </a:r>
            <a:endParaRPr lang="en-US" dirty="0" smtClean="0"/>
          </a:p>
          <a:p>
            <a:pPr algn="ctr">
              <a:buNone/>
            </a:pPr>
            <a:r>
              <a:rPr lang="en-US" dirty="0" smtClean="0">
                <a:hlinkClick r:id="rId8"/>
              </a:rPr>
              <a:t>libict@spu.ac.ke</a:t>
            </a:r>
            <a:endParaRPr lang="en-US" dirty="0" smtClean="0"/>
          </a:p>
          <a:p>
            <a:pPr algn="ctr">
              <a:buNone/>
            </a:pPr>
            <a:r>
              <a:rPr lang="en-US" dirty="0" smtClean="0">
                <a:hlinkClick r:id="rId9"/>
              </a:rPr>
              <a:t>askalibrarian@spu.ac.ke</a:t>
            </a: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7800" b="1" u="sng" dirty="0" smtClean="0">
                <a:solidFill>
                  <a:schemeClr val="accent2">
                    <a:lumMod val="75000"/>
                  </a:schemeClr>
                </a:solidFill>
              </a:rPr>
              <a:t>END</a:t>
            </a:r>
            <a:endParaRPr lang="en-US" sz="78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152400" y="304800"/>
          <a:ext cx="88392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CAMPUS LIBRARIES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219200"/>
          <a:ext cx="8763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/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MEMBERSHIP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1219200"/>
          <a:ext cx="8839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04800" y="5791200"/>
            <a:ext cx="8610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NOTE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: Membership includes all registered students of the university, Faculty and other members of staff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304800"/>
          <a:ext cx="8686800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LOAN PERIODS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1295400"/>
          <a:ext cx="86106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400800"/>
          </a:xfrm>
          <a:solidFill>
            <a:schemeClr val="accent1"/>
          </a:solidFill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en-US" sz="9300" b="1" dirty="0" smtClean="0">
                <a:solidFill>
                  <a:schemeClr val="bg2"/>
                </a:solidFill>
              </a:rPr>
              <a:t>RULES </a:t>
            </a:r>
            <a:r>
              <a:rPr lang="en-US" sz="9300" b="1" dirty="0">
                <a:solidFill>
                  <a:schemeClr val="bg2"/>
                </a:solidFill>
              </a:rPr>
              <a:t>AND </a:t>
            </a:r>
            <a:r>
              <a:rPr lang="en-US" sz="9300" b="1" dirty="0" smtClean="0">
                <a:solidFill>
                  <a:schemeClr val="bg2"/>
                </a:solidFill>
              </a:rPr>
              <a:t>REGULATIONS</a:t>
            </a:r>
          </a:p>
          <a:p>
            <a:pPr algn="ctr">
              <a:buNone/>
            </a:pPr>
            <a:endParaRPr lang="en-US" b="1" dirty="0" smtClean="0">
              <a:solidFill>
                <a:schemeClr val="bg2"/>
              </a:solidFill>
            </a:endParaRPr>
          </a:p>
          <a:p>
            <a:pPr algn="ctr">
              <a:buNone/>
            </a:pPr>
            <a:r>
              <a:rPr lang="en-US" sz="4200" b="1" dirty="0" smtClean="0">
                <a:solidFill>
                  <a:schemeClr val="bg2"/>
                </a:solidFill>
              </a:rPr>
              <a:t>All library users are expected to strictly observe these rules and regulations. Any breach will result in disciplinary action</a:t>
            </a:r>
          </a:p>
          <a:p>
            <a:pPr algn="ctr">
              <a:buNone/>
            </a:pPr>
            <a:endParaRPr lang="en-US" dirty="0">
              <a:solidFill>
                <a:schemeClr val="bg2"/>
              </a:solidFill>
            </a:endParaRPr>
          </a:p>
          <a:p>
            <a:pPr lvl="0"/>
            <a:r>
              <a:rPr lang="en-US" sz="5100" dirty="0">
                <a:solidFill>
                  <a:schemeClr val="bg2"/>
                </a:solidFill>
              </a:rPr>
              <a:t>No user shall take a book out of the library unless it is </a:t>
            </a:r>
            <a:r>
              <a:rPr lang="en-US" sz="5100" b="1" dirty="0">
                <a:solidFill>
                  <a:schemeClr val="bg2"/>
                </a:solidFill>
              </a:rPr>
              <a:t>properly issued</a:t>
            </a:r>
            <a:r>
              <a:rPr lang="en-US" sz="5100" dirty="0" smtClean="0">
                <a:solidFill>
                  <a:schemeClr val="bg2"/>
                </a:solidFill>
              </a:rPr>
              <a:t>.</a:t>
            </a:r>
            <a:endParaRPr lang="en-US" sz="5100" dirty="0">
              <a:solidFill>
                <a:schemeClr val="bg2"/>
              </a:solidFill>
            </a:endParaRPr>
          </a:p>
          <a:p>
            <a:pPr lvl="0"/>
            <a:r>
              <a:rPr lang="en-US" sz="5100" dirty="0">
                <a:solidFill>
                  <a:schemeClr val="bg2"/>
                </a:solidFill>
              </a:rPr>
              <a:t>Borrowed items shall not be transferred from one borrower to another but shall first be returned to the </a:t>
            </a:r>
            <a:r>
              <a:rPr lang="en-US" sz="5100" dirty="0" smtClean="0">
                <a:solidFill>
                  <a:schemeClr val="bg2"/>
                </a:solidFill>
              </a:rPr>
              <a:t>library for any such transfer to take place.</a:t>
            </a:r>
            <a:endParaRPr lang="en-US" sz="5100" dirty="0">
              <a:solidFill>
                <a:schemeClr val="bg2"/>
              </a:solidFill>
            </a:endParaRPr>
          </a:p>
          <a:p>
            <a:pPr lvl="0"/>
            <a:r>
              <a:rPr lang="en-US" sz="5100" dirty="0">
                <a:solidFill>
                  <a:schemeClr val="bg2"/>
                </a:solidFill>
              </a:rPr>
              <a:t>Borrowers are held responsible for the safe custody of any library material they borrow. They shall be required to pay the cost of replacement </a:t>
            </a:r>
            <a:r>
              <a:rPr lang="en-US" sz="5100" dirty="0" smtClean="0">
                <a:solidFill>
                  <a:schemeClr val="bg2"/>
                </a:solidFill>
              </a:rPr>
              <a:t>plus 20% administrative cost of </a:t>
            </a:r>
            <a:r>
              <a:rPr lang="en-US" sz="5100" dirty="0">
                <a:solidFill>
                  <a:schemeClr val="bg2"/>
                </a:solidFill>
              </a:rPr>
              <a:t>any item lost or damaged</a:t>
            </a:r>
            <a:r>
              <a:rPr lang="en-US" sz="5100" b="1" dirty="0">
                <a:solidFill>
                  <a:schemeClr val="bg2"/>
                </a:solidFill>
              </a:rPr>
              <a:t> </a:t>
            </a:r>
            <a:r>
              <a:rPr lang="en-US" sz="5100" dirty="0">
                <a:solidFill>
                  <a:schemeClr val="bg2"/>
                </a:solidFill>
              </a:rPr>
              <a:t>while on loan to them.</a:t>
            </a:r>
          </a:p>
          <a:p>
            <a:pPr lvl="0"/>
            <a:r>
              <a:rPr lang="en-US" sz="5100" dirty="0">
                <a:solidFill>
                  <a:schemeClr val="bg2"/>
                </a:solidFill>
              </a:rPr>
              <a:t>Each student is required to have </a:t>
            </a:r>
            <a:r>
              <a:rPr lang="en-US" sz="5100" dirty="0" smtClean="0">
                <a:solidFill>
                  <a:schemeClr val="bg2"/>
                </a:solidFill>
              </a:rPr>
              <a:t>and show his/her </a:t>
            </a:r>
            <a:r>
              <a:rPr lang="en-US" sz="5100" dirty="0">
                <a:solidFill>
                  <a:schemeClr val="bg2"/>
                </a:solidFill>
              </a:rPr>
              <a:t>ID when entering the library and when borrowing library materials.</a:t>
            </a:r>
          </a:p>
          <a:p>
            <a:pPr lvl="0"/>
            <a:r>
              <a:rPr lang="en-US" sz="5100" dirty="0">
                <a:solidFill>
                  <a:schemeClr val="bg2"/>
                </a:solidFill>
              </a:rPr>
              <a:t>Borrowers are required to return borrowed materials on or before the due date. A fine, per day per book is charged for late return of circulating books and per hour per book for late return of reserve books</a:t>
            </a:r>
            <a:r>
              <a:rPr lang="en-US" sz="4400" dirty="0" smtClean="0">
                <a:solidFill>
                  <a:schemeClr val="bg2"/>
                </a:solidFill>
              </a:rPr>
              <a:t>.</a:t>
            </a:r>
            <a:endParaRPr lang="en-US" sz="4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763000" cy="6400800"/>
          </a:xfrm>
          <a:solidFill>
            <a:schemeClr val="accent1"/>
          </a:solidFill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b="1" dirty="0" smtClean="0"/>
              <a:t> </a:t>
            </a:r>
            <a:r>
              <a:rPr lang="en-US" sz="4800" b="1" dirty="0" smtClean="0">
                <a:solidFill>
                  <a:schemeClr val="bg2"/>
                </a:solidFill>
              </a:rPr>
              <a:t>cont: RULES AND REGULATIONS</a:t>
            </a:r>
            <a:endParaRPr lang="en-US" dirty="0" smtClean="0">
              <a:solidFill>
                <a:schemeClr val="bg2"/>
              </a:solidFill>
            </a:endParaRPr>
          </a:p>
          <a:p>
            <a:pPr lvl="0"/>
            <a:r>
              <a:rPr lang="en-US" sz="2400" dirty="0" smtClean="0">
                <a:solidFill>
                  <a:schemeClr val="bg2"/>
                </a:solidFill>
              </a:rPr>
              <a:t>Readers </a:t>
            </a:r>
            <a:r>
              <a:rPr lang="en-US" sz="2400" b="1" dirty="0" smtClean="0">
                <a:solidFill>
                  <a:schemeClr val="bg2"/>
                </a:solidFill>
              </a:rPr>
              <a:t>must not damage </a:t>
            </a:r>
            <a:r>
              <a:rPr lang="en-US" sz="2400" dirty="0" smtClean="0">
                <a:solidFill>
                  <a:schemeClr val="bg2"/>
                </a:solidFill>
              </a:rPr>
              <a:t>or </a:t>
            </a:r>
            <a:r>
              <a:rPr lang="en-US" sz="2400" b="1" dirty="0" smtClean="0">
                <a:solidFill>
                  <a:schemeClr val="bg2"/>
                </a:solidFill>
              </a:rPr>
              <a:t>deface books </a:t>
            </a:r>
            <a:r>
              <a:rPr lang="en-US" sz="2400" dirty="0" smtClean="0">
                <a:solidFill>
                  <a:schemeClr val="bg2"/>
                </a:solidFill>
              </a:rPr>
              <a:t>or any other library materials. Those who do this will be required </a:t>
            </a:r>
            <a:r>
              <a:rPr lang="en-US" sz="2400" b="1" dirty="0" smtClean="0">
                <a:solidFill>
                  <a:schemeClr val="bg2"/>
                </a:solidFill>
              </a:rPr>
              <a:t>to pay replacement </a:t>
            </a:r>
            <a:r>
              <a:rPr lang="en-US" sz="2400" dirty="0" smtClean="0">
                <a:solidFill>
                  <a:schemeClr val="bg2"/>
                </a:solidFill>
              </a:rPr>
              <a:t>cost.</a:t>
            </a:r>
          </a:p>
          <a:p>
            <a:pPr lvl="0"/>
            <a:r>
              <a:rPr lang="en-US" sz="2400" dirty="0" smtClean="0">
                <a:solidFill>
                  <a:schemeClr val="bg2"/>
                </a:solidFill>
              </a:rPr>
              <a:t>Books once removed from the </a:t>
            </a:r>
            <a:r>
              <a:rPr lang="en-US" sz="2400" b="1" dirty="0" smtClean="0">
                <a:solidFill>
                  <a:schemeClr val="bg2"/>
                </a:solidFill>
              </a:rPr>
              <a:t>shelves should not be re-shelved</a:t>
            </a:r>
            <a:r>
              <a:rPr lang="en-US" sz="2400" dirty="0" smtClean="0">
                <a:solidFill>
                  <a:schemeClr val="bg2"/>
                </a:solidFill>
              </a:rPr>
              <a:t>. They should be left on the reading tables for library staff to re-shelve them. </a:t>
            </a:r>
          </a:p>
          <a:p>
            <a:pPr lvl="0"/>
            <a:r>
              <a:rPr lang="en-US" sz="2400" dirty="0" smtClean="0">
                <a:solidFill>
                  <a:schemeClr val="bg2"/>
                </a:solidFill>
              </a:rPr>
              <a:t>The library is </a:t>
            </a:r>
            <a:r>
              <a:rPr lang="en-US" sz="2400" b="1" dirty="0" smtClean="0">
                <a:solidFill>
                  <a:schemeClr val="bg2"/>
                </a:solidFill>
              </a:rPr>
              <a:t>noise-free environment</a:t>
            </a:r>
            <a:r>
              <a:rPr lang="en-US" sz="2400" dirty="0" smtClean="0">
                <a:solidFill>
                  <a:schemeClr val="bg2"/>
                </a:solidFill>
              </a:rPr>
              <a:t>. Making noise in the library </a:t>
            </a:r>
            <a:r>
              <a:rPr lang="en-US" sz="2400" b="1" dirty="0" smtClean="0">
                <a:solidFill>
                  <a:schemeClr val="bg2"/>
                </a:solidFill>
              </a:rPr>
              <a:t>is not allowed.</a:t>
            </a:r>
          </a:p>
          <a:p>
            <a:pPr lvl="0"/>
            <a:r>
              <a:rPr lang="en-US" sz="2400" dirty="0" smtClean="0">
                <a:solidFill>
                  <a:schemeClr val="bg2"/>
                </a:solidFill>
              </a:rPr>
              <a:t>The library is a </a:t>
            </a:r>
            <a:r>
              <a:rPr lang="en-US" sz="2400" b="1" dirty="0" smtClean="0">
                <a:solidFill>
                  <a:schemeClr val="bg2"/>
                </a:solidFill>
              </a:rPr>
              <a:t>smoke-free environment</a:t>
            </a:r>
            <a:r>
              <a:rPr lang="en-US" sz="2400" dirty="0" smtClean="0">
                <a:solidFill>
                  <a:schemeClr val="bg2"/>
                </a:solidFill>
              </a:rPr>
              <a:t>. Smoking in the library is strictly prohibited.</a:t>
            </a:r>
          </a:p>
          <a:p>
            <a:pPr lvl="0"/>
            <a:r>
              <a:rPr lang="en-US" sz="2400" dirty="0" smtClean="0">
                <a:solidFill>
                  <a:schemeClr val="bg2"/>
                </a:solidFill>
              </a:rPr>
              <a:t>Eating, drinking and chewing in the library is prohibited</a:t>
            </a:r>
          </a:p>
          <a:p>
            <a:pPr lvl="0"/>
            <a:r>
              <a:rPr lang="en-US" sz="2400" dirty="0" smtClean="0">
                <a:solidFill>
                  <a:schemeClr val="bg2"/>
                </a:solidFill>
              </a:rPr>
              <a:t>Use of mobile phones in the </a:t>
            </a:r>
            <a:r>
              <a:rPr lang="en-US" sz="2400" b="1" dirty="0" smtClean="0">
                <a:solidFill>
                  <a:schemeClr val="bg2"/>
                </a:solidFill>
              </a:rPr>
              <a:t>library reading areas is not allowed</a:t>
            </a:r>
            <a:r>
              <a:rPr lang="en-US" sz="2400" dirty="0" smtClean="0">
                <a:solidFill>
                  <a:schemeClr val="bg2"/>
                </a:solidFill>
              </a:rPr>
              <a:t>. Maintain your phone on silent mode when in the library.</a:t>
            </a:r>
          </a:p>
          <a:p>
            <a:pPr lvl="0"/>
            <a:r>
              <a:rPr lang="en-US" sz="2400" dirty="0" smtClean="0">
                <a:solidFill>
                  <a:schemeClr val="bg2"/>
                </a:solidFill>
              </a:rPr>
              <a:t>Use of library computers is strictly for the OPAC and online database searches.</a:t>
            </a:r>
          </a:p>
          <a:p>
            <a:pPr lvl="0"/>
            <a:r>
              <a:rPr lang="en-US" sz="2400" b="1" dirty="0" smtClean="0">
                <a:solidFill>
                  <a:schemeClr val="bg2"/>
                </a:solidFill>
              </a:rPr>
              <a:t>All bags </a:t>
            </a:r>
            <a:r>
              <a:rPr lang="en-US" sz="2400" dirty="0" smtClean="0">
                <a:solidFill>
                  <a:schemeClr val="bg2"/>
                </a:solidFill>
              </a:rPr>
              <a:t>should be left at the </a:t>
            </a:r>
            <a:r>
              <a:rPr lang="en-US" sz="2400" b="1" dirty="0" smtClean="0">
                <a:solidFill>
                  <a:schemeClr val="bg2"/>
                </a:solidFill>
              </a:rPr>
              <a:t>library luggage </a:t>
            </a:r>
            <a:r>
              <a:rPr lang="en-US" sz="2400" dirty="0" smtClean="0">
                <a:solidFill>
                  <a:schemeClr val="bg2"/>
                </a:solidFill>
              </a:rPr>
              <a:t>area. </a:t>
            </a:r>
          </a:p>
          <a:p>
            <a:pPr lvl="0">
              <a:buNone/>
            </a:pPr>
            <a:endParaRPr lang="en-US" sz="2400" dirty="0" smtClean="0">
              <a:solidFill>
                <a:schemeClr val="bg2"/>
              </a:solidFill>
            </a:endParaRPr>
          </a:p>
          <a:p>
            <a:pPr lvl="0" algn="ctr">
              <a:buNone/>
            </a:pPr>
            <a:r>
              <a:rPr lang="en-US" sz="2600" b="1" dirty="0" smtClean="0">
                <a:solidFill>
                  <a:schemeClr val="bg2"/>
                </a:solidFill>
              </a:rPr>
              <a:t>DO NOT LEAVE VALUABLES IN THE LUGGAGE AREA OF THE LIBRARY. IF YOU DO SO, IT IS AT YOUR OWN RISK!!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LIBRARY SERVICES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1000" y="1371600"/>
          <a:ext cx="8534400" cy="5287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761</Words>
  <Application>Microsoft Office PowerPoint</Application>
  <PresentationFormat>On-screen Show (4:3)</PresentationFormat>
  <Paragraphs>140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CAMPUS LIBRARIES</vt:lpstr>
      <vt:lpstr>MEMBERSHIP</vt:lpstr>
      <vt:lpstr>Slide 5</vt:lpstr>
      <vt:lpstr>LOAN PERIODS</vt:lpstr>
      <vt:lpstr>Slide 7</vt:lpstr>
      <vt:lpstr>Slide 8</vt:lpstr>
      <vt:lpstr>LIBRARY SERVICES</vt:lpstr>
      <vt:lpstr>Cont: LIBRARY SERVICES</vt:lpstr>
      <vt:lpstr>Library Collection</vt:lpstr>
      <vt:lpstr>LIBRARY STAFF</vt:lpstr>
      <vt:lpstr>CONTACTS</vt:lpstr>
    </vt:vector>
  </TitlesOfParts>
  <Company>SPU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OK</dc:creator>
  <cp:lastModifiedBy>Peter</cp:lastModifiedBy>
  <cp:revision>86</cp:revision>
  <dcterms:created xsi:type="dcterms:W3CDTF">2012-08-15T18:47:45Z</dcterms:created>
  <dcterms:modified xsi:type="dcterms:W3CDTF">2017-05-03T12:41:02Z</dcterms:modified>
</cp:coreProperties>
</file>